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0329863" cy="7199313"/>
  <p:notesSz cx="6858000" cy="9144000"/>
  <p:defaultTextStyle>
    <a:defPPr>
      <a:defRPr lang="ru-RU"/>
    </a:defPPr>
    <a:lvl1pPr marL="0" algn="l" defTabSz="100163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1pPr>
    <a:lvl2pPr marL="500817" algn="l" defTabSz="100163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2pPr>
    <a:lvl3pPr marL="1001634" algn="l" defTabSz="100163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3pPr>
    <a:lvl4pPr marL="1502451" algn="l" defTabSz="100163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4pPr>
    <a:lvl5pPr marL="2003268" algn="l" defTabSz="100163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5pPr>
    <a:lvl6pPr marL="2504084" algn="l" defTabSz="100163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6pPr>
    <a:lvl7pPr marL="3004901" algn="l" defTabSz="100163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7pPr>
    <a:lvl8pPr marL="3505718" algn="l" defTabSz="100163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8pPr>
    <a:lvl9pPr marL="4006535" algn="l" defTabSz="100163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68">
          <p15:clr>
            <a:srgbClr val="A4A3A4"/>
          </p15:clr>
        </p15:guide>
        <p15:guide id="2" pos="325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1296" y="72"/>
      </p:cViewPr>
      <p:guideLst>
        <p:guide orient="horz" pos="2268"/>
        <p:guide pos="3254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gi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дети летят.png"/>
          <p:cNvPicPr>
            <a:picLocks noChangeAspect="1"/>
          </p:cNvPicPr>
          <p:nvPr userDrawn="1"/>
        </p:nvPicPr>
        <p:blipFill>
          <a:blip r:embed="rId3"/>
          <a:srcRect t="12000" b="10917"/>
          <a:stretch>
            <a:fillRect/>
          </a:stretch>
        </p:blipFill>
        <p:spPr>
          <a:xfrm>
            <a:off x="6022187" y="3885408"/>
            <a:ext cx="4093362" cy="3155301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2235973" y="1099326"/>
            <a:ext cx="728667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b="1" dirty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latin typeface="Agatha-Modern" pitchFamily="34" charset="0"/>
                <a:cs typeface="Aharoni" pitchFamily="2" charset="-79"/>
              </a:rPr>
              <a:t>Большое космическое путешествие</a:t>
            </a:r>
          </a:p>
        </p:txBody>
      </p:sp>
      <p:pic>
        <p:nvPicPr>
          <p:cNvPr id="9" name="Рисунок 8" descr="звезда сияет.gif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64271" y="0"/>
            <a:ext cx="1057275" cy="1076325"/>
          </a:xfrm>
          <a:prstGeom prst="rect">
            <a:avLst/>
          </a:prstGeom>
        </p:spPr>
      </p:pic>
      <p:pic>
        <p:nvPicPr>
          <p:cNvPr id="10" name="Рисунок 9" descr="звезда сияет.gif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50155" y="3528218"/>
            <a:ext cx="1057275" cy="1076325"/>
          </a:xfrm>
          <a:prstGeom prst="rect">
            <a:avLst/>
          </a:prstGeom>
        </p:spPr>
      </p:pic>
      <p:pic>
        <p:nvPicPr>
          <p:cNvPr id="11" name="Рисунок 10" descr="звезда сияет.gif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35709" y="5314168"/>
            <a:ext cx="1057275" cy="1076325"/>
          </a:xfrm>
          <a:prstGeom prst="rect">
            <a:avLst/>
          </a:prstGeom>
        </p:spPr>
      </p:pic>
      <p:pic>
        <p:nvPicPr>
          <p:cNvPr id="12" name="Рисунок 11" descr="звезда сияет.gif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35709" y="1956582"/>
            <a:ext cx="1057275" cy="10763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7F4CD-120C-4321-9F51-AF7407FC94C7}" type="datetimeFigureOut">
              <a:rPr lang="ru-RU" smtClean="0"/>
              <a:pPr/>
              <a:t>08.04.2021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CF50F-2758-401B-9E73-44CB4004DE6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461162" y="303304"/>
            <a:ext cx="2625507" cy="644771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82849" y="303304"/>
            <a:ext cx="7706149" cy="644771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7F4CD-120C-4321-9F51-AF7407FC94C7}" type="datetimeFigureOut">
              <a:rPr lang="ru-RU" smtClean="0"/>
              <a:pPr/>
              <a:t>08.04.2021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CF50F-2758-401B-9E73-44CB4004DE6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космонавтик.png"/>
          <p:cNvPicPr>
            <a:picLocks noChangeAspect="1"/>
          </p:cNvPicPr>
          <p:nvPr userDrawn="1"/>
        </p:nvPicPr>
        <p:blipFill>
          <a:blip r:embed="rId3" cstate="print"/>
          <a:srcRect l="4566" t="7466" b="15422"/>
          <a:stretch>
            <a:fillRect/>
          </a:stretch>
        </p:blipFill>
        <p:spPr>
          <a:xfrm>
            <a:off x="8236765" y="242070"/>
            <a:ext cx="1437570" cy="164307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2357938e3ba602c.png"/>
          <p:cNvPicPr>
            <a:picLocks noChangeAspect="1"/>
          </p:cNvPicPr>
          <p:nvPr userDrawn="1"/>
        </p:nvPicPr>
        <p:blipFill>
          <a:blip r:embed="rId3"/>
          <a:srcRect l="70993" t="35475" b="28873"/>
          <a:stretch>
            <a:fillRect/>
          </a:stretch>
        </p:blipFill>
        <p:spPr>
          <a:xfrm>
            <a:off x="235709" y="5457044"/>
            <a:ext cx="1357322" cy="144663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клипарт.png"/>
          <p:cNvPicPr>
            <a:picLocks noChangeAspect="1"/>
          </p:cNvPicPr>
          <p:nvPr userDrawn="1"/>
        </p:nvPicPr>
        <p:blipFill>
          <a:blip r:embed="rId3"/>
          <a:srcRect l="48472" r="35477" b="81753"/>
          <a:stretch>
            <a:fillRect/>
          </a:stretch>
        </p:blipFill>
        <p:spPr>
          <a:xfrm>
            <a:off x="878651" y="456384"/>
            <a:ext cx="1214446" cy="1063423"/>
          </a:xfrm>
          <a:prstGeom prst="rect">
            <a:avLst/>
          </a:prstGeom>
        </p:spPr>
      </p:pic>
      <p:pic>
        <p:nvPicPr>
          <p:cNvPr id="11" name="Рисунок 10" descr="клипарт.png"/>
          <p:cNvPicPr>
            <a:picLocks noChangeAspect="1"/>
          </p:cNvPicPr>
          <p:nvPr userDrawn="1"/>
        </p:nvPicPr>
        <p:blipFill>
          <a:blip r:embed="rId3"/>
          <a:srcRect l="87453" b="83738"/>
          <a:stretch>
            <a:fillRect/>
          </a:stretch>
        </p:blipFill>
        <p:spPr>
          <a:xfrm>
            <a:off x="9022583" y="5599920"/>
            <a:ext cx="1172696" cy="1170764"/>
          </a:xfrm>
          <a:prstGeom prst="rect">
            <a:avLst/>
          </a:prstGeom>
        </p:spPr>
      </p:pic>
      <p:pic>
        <p:nvPicPr>
          <p:cNvPr id="10" name="Рисунок 9" descr="2357938e3ba602c.png"/>
          <p:cNvPicPr>
            <a:picLocks noChangeAspect="1"/>
          </p:cNvPicPr>
          <p:nvPr userDrawn="1"/>
        </p:nvPicPr>
        <p:blipFill>
          <a:blip r:embed="rId4"/>
          <a:srcRect l="73077" t="72448" r="5000"/>
          <a:stretch>
            <a:fillRect/>
          </a:stretch>
        </p:blipFill>
        <p:spPr>
          <a:xfrm>
            <a:off x="8808269" y="4314036"/>
            <a:ext cx="1366013" cy="1500198"/>
          </a:xfrm>
          <a:prstGeom prst="rect">
            <a:avLst/>
          </a:prstGeom>
          <a:effectLst>
            <a:softEdge rad="63500"/>
          </a:effectLst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">
    <p:bg>
      <p:bgPr>
        <a:gradFill>
          <a:gsLst>
            <a:gs pos="0">
              <a:srgbClr val="00000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 userDrawn="1"/>
        </p:nvSpPr>
        <p:spPr>
          <a:xfrm>
            <a:off x="3879047" y="313508"/>
            <a:ext cx="16430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</a:rPr>
              <a:t>Источники</a:t>
            </a:r>
            <a:r>
              <a:rPr lang="ru-RU" dirty="0">
                <a:solidFill>
                  <a:schemeClr val="bg1"/>
                </a:solidFill>
              </a:rPr>
              <a:t> 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7F4CD-120C-4321-9F51-AF7407FC94C7}" type="datetimeFigureOut">
              <a:rPr lang="ru-RU" smtClean="0"/>
              <a:pPr/>
              <a:t>08.04.2021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CF50F-2758-401B-9E73-44CB4004DE6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7F4CD-120C-4321-9F51-AF7407FC94C7}" type="datetimeFigureOut">
              <a:rPr lang="ru-RU" smtClean="0"/>
              <a:pPr/>
              <a:t>08.04.2021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CF50F-2758-401B-9E73-44CB4004DE6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6494" y="286639"/>
            <a:ext cx="3398454" cy="1219884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038690" y="286640"/>
            <a:ext cx="5774680" cy="6144414"/>
          </a:xfrm>
        </p:spPr>
        <p:txBody>
          <a:bodyPr/>
          <a:lstStyle>
            <a:lvl1pPr>
              <a:defRPr sz="3500"/>
            </a:lvl1pPr>
            <a:lvl2pPr>
              <a:defRPr sz="3100"/>
            </a:lvl2pPr>
            <a:lvl3pPr>
              <a:defRPr sz="26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16494" y="1506523"/>
            <a:ext cx="3398454" cy="4924531"/>
          </a:xfrm>
        </p:spPr>
        <p:txBody>
          <a:bodyPr/>
          <a:lstStyle>
            <a:lvl1pPr marL="0" indent="0">
              <a:buNone/>
              <a:defRPr sz="1500"/>
            </a:lvl1pPr>
            <a:lvl2pPr marL="500817" indent="0">
              <a:buNone/>
              <a:defRPr sz="1300"/>
            </a:lvl2pPr>
            <a:lvl3pPr marL="1001634" indent="0">
              <a:buNone/>
              <a:defRPr sz="1100"/>
            </a:lvl3pPr>
            <a:lvl4pPr marL="1502451" indent="0">
              <a:buNone/>
              <a:defRPr sz="1000"/>
            </a:lvl4pPr>
            <a:lvl5pPr marL="2003268" indent="0">
              <a:buNone/>
              <a:defRPr sz="1000"/>
            </a:lvl5pPr>
            <a:lvl6pPr marL="2504084" indent="0">
              <a:buNone/>
              <a:defRPr sz="1000"/>
            </a:lvl6pPr>
            <a:lvl7pPr marL="3004901" indent="0">
              <a:buNone/>
              <a:defRPr sz="1000"/>
            </a:lvl7pPr>
            <a:lvl8pPr marL="3505718" indent="0">
              <a:buNone/>
              <a:defRPr sz="1000"/>
            </a:lvl8pPr>
            <a:lvl9pPr marL="4006535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7F4CD-120C-4321-9F51-AF7407FC94C7}" type="datetimeFigureOut">
              <a:rPr lang="ru-RU" smtClean="0"/>
              <a:pPr/>
              <a:t>08.04.2021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CF50F-2758-401B-9E73-44CB4004DE6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24725" y="5039519"/>
            <a:ext cx="6197918" cy="594944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024725" y="643272"/>
            <a:ext cx="6197918" cy="4319588"/>
          </a:xfrm>
        </p:spPr>
        <p:txBody>
          <a:bodyPr/>
          <a:lstStyle>
            <a:lvl1pPr marL="0" indent="0">
              <a:buNone/>
              <a:defRPr sz="3500"/>
            </a:lvl1pPr>
            <a:lvl2pPr marL="500817" indent="0">
              <a:buNone/>
              <a:defRPr sz="3100"/>
            </a:lvl2pPr>
            <a:lvl3pPr marL="1001634" indent="0">
              <a:buNone/>
              <a:defRPr sz="2600"/>
            </a:lvl3pPr>
            <a:lvl4pPr marL="1502451" indent="0">
              <a:buNone/>
              <a:defRPr sz="2200"/>
            </a:lvl4pPr>
            <a:lvl5pPr marL="2003268" indent="0">
              <a:buNone/>
              <a:defRPr sz="2200"/>
            </a:lvl5pPr>
            <a:lvl6pPr marL="2504084" indent="0">
              <a:buNone/>
              <a:defRPr sz="2200"/>
            </a:lvl6pPr>
            <a:lvl7pPr marL="3004901" indent="0">
              <a:buNone/>
              <a:defRPr sz="2200"/>
            </a:lvl7pPr>
            <a:lvl8pPr marL="3505718" indent="0">
              <a:buNone/>
              <a:defRPr sz="2200"/>
            </a:lvl8pPr>
            <a:lvl9pPr marL="4006535" indent="0">
              <a:buNone/>
              <a:defRPr sz="22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024725" y="5634463"/>
            <a:ext cx="6197918" cy="844919"/>
          </a:xfrm>
        </p:spPr>
        <p:txBody>
          <a:bodyPr/>
          <a:lstStyle>
            <a:lvl1pPr marL="0" indent="0">
              <a:buNone/>
              <a:defRPr sz="1500"/>
            </a:lvl1pPr>
            <a:lvl2pPr marL="500817" indent="0">
              <a:buNone/>
              <a:defRPr sz="1300"/>
            </a:lvl2pPr>
            <a:lvl3pPr marL="1001634" indent="0">
              <a:buNone/>
              <a:defRPr sz="1100"/>
            </a:lvl3pPr>
            <a:lvl4pPr marL="1502451" indent="0">
              <a:buNone/>
              <a:defRPr sz="1000"/>
            </a:lvl4pPr>
            <a:lvl5pPr marL="2003268" indent="0">
              <a:buNone/>
              <a:defRPr sz="1000"/>
            </a:lvl5pPr>
            <a:lvl6pPr marL="2504084" indent="0">
              <a:buNone/>
              <a:defRPr sz="1000"/>
            </a:lvl6pPr>
            <a:lvl7pPr marL="3004901" indent="0">
              <a:buNone/>
              <a:defRPr sz="1000"/>
            </a:lvl7pPr>
            <a:lvl8pPr marL="3505718" indent="0">
              <a:buNone/>
              <a:defRPr sz="1000"/>
            </a:lvl8pPr>
            <a:lvl9pPr marL="4006535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7F4CD-120C-4321-9F51-AF7407FC94C7}" type="datetimeFigureOut">
              <a:rPr lang="ru-RU" smtClean="0"/>
              <a:pPr/>
              <a:t>08.04.2021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CF50F-2758-401B-9E73-44CB4004DE6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6493" y="288306"/>
            <a:ext cx="9296877" cy="1199886"/>
          </a:xfrm>
          <a:prstGeom prst="rect">
            <a:avLst/>
          </a:prstGeom>
        </p:spPr>
        <p:txBody>
          <a:bodyPr vert="horz" lIns="100163" tIns="50082" rIns="100163" bIns="50082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16493" y="1679840"/>
            <a:ext cx="9296877" cy="4751214"/>
          </a:xfrm>
          <a:prstGeom prst="rect">
            <a:avLst/>
          </a:prstGeom>
        </p:spPr>
        <p:txBody>
          <a:bodyPr vert="horz" lIns="100163" tIns="50082" rIns="100163" bIns="50082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516493" y="6672697"/>
            <a:ext cx="2410301" cy="383297"/>
          </a:xfrm>
          <a:prstGeom prst="rect">
            <a:avLst/>
          </a:prstGeom>
        </p:spPr>
        <p:txBody>
          <a:bodyPr vert="horz" lIns="100163" tIns="50082" rIns="100163" bIns="50082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F7F4CD-120C-4321-9F51-AF7407FC94C7}" type="datetimeFigureOut">
              <a:rPr lang="ru-RU" smtClean="0"/>
              <a:pPr/>
              <a:t>08.04.2021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529370" y="6672697"/>
            <a:ext cx="3271123" cy="383297"/>
          </a:xfrm>
          <a:prstGeom prst="rect">
            <a:avLst/>
          </a:prstGeom>
        </p:spPr>
        <p:txBody>
          <a:bodyPr vert="horz" lIns="100163" tIns="50082" rIns="100163" bIns="50082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403069" y="6672697"/>
            <a:ext cx="2410301" cy="383297"/>
          </a:xfrm>
          <a:prstGeom prst="rect">
            <a:avLst/>
          </a:prstGeom>
        </p:spPr>
        <p:txBody>
          <a:bodyPr vert="horz" lIns="100163" tIns="50082" rIns="100163" bIns="50082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BCF50F-2758-401B-9E73-44CB4004DE6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001634" rtl="0" eaLnBrk="1" latinLnBrk="0" hangingPunct="1">
        <a:spcBef>
          <a:spcPct val="0"/>
        </a:spcBef>
        <a:buNone/>
        <a:defRPr sz="4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75613" indent="-375613" algn="l" defTabSz="1001634" rtl="0" eaLnBrk="1" latinLnBrk="0" hangingPunct="1">
        <a:spcBef>
          <a:spcPct val="20000"/>
        </a:spcBef>
        <a:buFont typeface="Arial" pitchFamily="34" charset="0"/>
        <a:buChar char="•"/>
        <a:defRPr sz="3500" kern="1200">
          <a:solidFill>
            <a:schemeClr val="tx1"/>
          </a:solidFill>
          <a:latin typeface="+mn-lt"/>
          <a:ea typeface="+mn-ea"/>
          <a:cs typeface="+mn-cs"/>
        </a:defRPr>
      </a:lvl1pPr>
      <a:lvl2pPr marL="813827" indent="-313011" algn="l" defTabSz="1001634" rtl="0" eaLnBrk="1" latinLnBrk="0" hangingPunct="1">
        <a:spcBef>
          <a:spcPct val="20000"/>
        </a:spcBef>
        <a:buFont typeface="Arial" pitchFamily="34" charset="0"/>
        <a:buChar char="–"/>
        <a:defRPr sz="3100" kern="1200">
          <a:solidFill>
            <a:schemeClr val="tx1"/>
          </a:solidFill>
          <a:latin typeface="+mn-lt"/>
          <a:ea typeface="+mn-ea"/>
          <a:cs typeface="+mn-cs"/>
        </a:defRPr>
      </a:lvl2pPr>
      <a:lvl3pPr marL="1252042" indent="-250408" algn="l" defTabSz="1001634" rtl="0" eaLnBrk="1" latinLnBrk="0" hangingPunct="1">
        <a:spcBef>
          <a:spcPct val="20000"/>
        </a:spcBef>
        <a:buFont typeface="Arial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752859" indent="-250408" algn="l" defTabSz="1001634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53676" indent="-250408" algn="l" defTabSz="1001634" rtl="0" eaLnBrk="1" latinLnBrk="0" hangingPunct="1">
        <a:spcBef>
          <a:spcPct val="20000"/>
        </a:spcBef>
        <a:buFont typeface="Arial" pitchFamily="34" charset="0"/>
        <a:buChar char="»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754493" indent="-250408" algn="l" defTabSz="1001634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55310" indent="-250408" algn="l" defTabSz="1001634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756127" indent="-250408" algn="l" defTabSz="1001634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256943" indent="-250408" algn="l" defTabSz="1001634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00163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0817" algn="l" defTabSz="100163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1634" algn="l" defTabSz="100163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02451" algn="l" defTabSz="100163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03268" algn="l" defTabSz="100163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04084" algn="l" defTabSz="100163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04901" algn="l" defTabSz="100163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05718" algn="l" defTabSz="100163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06535" algn="l" defTabSz="100163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56719" y="6191944"/>
            <a:ext cx="38164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/>
              <a:t> </a:t>
            </a:r>
            <a:r>
              <a:rPr lang="ru-RU" b="1" dirty="0">
                <a:solidFill>
                  <a:srgbClr val="FF0000"/>
                </a:solidFill>
              </a:rPr>
              <a:t>Выполнила: Фирсова Л.Д.</a:t>
            </a:r>
          </a:p>
          <a:p>
            <a:pPr algn="ctr"/>
            <a:r>
              <a:rPr lang="ru-RU" b="1" dirty="0">
                <a:solidFill>
                  <a:srgbClr val="FF0000"/>
                </a:solidFill>
              </a:rPr>
              <a:t>МДОАУ № 39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DF066B4-A3DE-44DE-83D7-E7A0E3A3CCB6}"/>
              </a:ext>
            </a:extLst>
          </p:cNvPr>
          <p:cNvSpPr txBox="1"/>
          <p:nvPr/>
        </p:nvSpPr>
        <p:spPr>
          <a:xfrm>
            <a:off x="0" y="0"/>
            <a:ext cx="10329863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0016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Дневник декады «Юные покорители космоса»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</a:t>
            </a:r>
            <a:endParaRPr lang="ru-RU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9C5A1F6-050D-47F2-B025-418493EECF64}"/>
              </a:ext>
            </a:extLst>
          </p:cNvPr>
          <p:cNvSpPr txBox="1"/>
          <p:nvPr/>
        </p:nvSpPr>
        <p:spPr>
          <a:xfrm>
            <a:off x="-27398" y="2999491"/>
            <a:ext cx="1020549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0016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600" b="1" dirty="0">
                <a:solidFill>
                  <a:srgbClr val="FF0000"/>
                </a:solidFill>
                <a:latin typeface="Calibri"/>
              </a:rPr>
              <a:t> </a:t>
            </a:r>
            <a:r>
              <a:rPr lang="ru-RU" sz="7200" b="1" dirty="0">
                <a:solidFill>
                  <a:srgbClr val="FF0000"/>
                </a:solidFill>
                <a:latin typeface="Calibri"/>
              </a:rPr>
              <a:t>Спасибо за внимание!</a:t>
            </a:r>
            <a:endParaRPr kumimoji="0" lang="ru-RU" sz="7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64843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24A1479-4BB1-4FDB-BEBE-B648D5E7AA27}"/>
              </a:ext>
            </a:extLst>
          </p:cNvPr>
          <p:cNvSpPr txBox="1"/>
          <p:nvPr/>
        </p:nvSpPr>
        <p:spPr>
          <a:xfrm>
            <a:off x="196379" y="215280"/>
            <a:ext cx="993710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0016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Первый день: Тематическое занятие «Первые космонавты», «Планеты солнечной системы»</a:t>
            </a:r>
            <a:endParaRPr lang="ru-RU" sz="3600" b="1" dirty="0">
              <a:solidFill>
                <a:srgbClr val="FF0000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7A06F04-F7BC-400E-A9D7-37BFE4935D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4983" y="1439417"/>
            <a:ext cx="5759896" cy="5759896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4DA939E-D05F-4ED6-BBBA-FF469DCBB4FA}"/>
              </a:ext>
            </a:extLst>
          </p:cNvPr>
          <p:cNvSpPr txBox="1"/>
          <p:nvPr/>
        </p:nvSpPr>
        <p:spPr>
          <a:xfrm>
            <a:off x="268387" y="0"/>
            <a:ext cx="1006147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FF0000"/>
                </a:solidFill>
                <a:latin typeface="Calibri"/>
              </a:rPr>
              <a:t>Второй</a:t>
            </a: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день: презентация «12 апреля-день космонавтики» </a:t>
            </a:r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5C704DA-A062-4817-AFDA-B7C3E6C48D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978" b="20994"/>
          <a:stretch/>
        </p:blipFill>
        <p:spPr>
          <a:xfrm>
            <a:off x="2356619" y="1179694"/>
            <a:ext cx="5688632" cy="569709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BA56BBB-AE99-436C-A950-44FFCC0BA16B}"/>
              </a:ext>
            </a:extLst>
          </p:cNvPr>
          <p:cNvSpPr txBox="1"/>
          <p:nvPr/>
        </p:nvSpPr>
        <p:spPr>
          <a:xfrm>
            <a:off x="196379" y="-704"/>
            <a:ext cx="1000911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0016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600" b="1" dirty="0">
                <a:solidFill>
                  <a:srgbClr val="FF0000"/>
                </a:solidFill>
                <a:latin typeface="Calibri"/>
              </a:rPr>
              <a:t>Третий</a:t>
            </a: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день: </a:t>
            </a:r>
            <a:r>
              <a:rPr lang="ru-RU" sz="3600" b="1" dirty="0">
                <a:solidFill>
                  <a:srgbClr val="FF0000"/>
                </a:solidFill>
                <a:latin typeface="Calibri"/>
              </a:rPr>
              <a:t>Фотовыставка с космическими атрибутами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0B9D9BF-3D14-4F5A-A977-28BB9269A3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8979" y="1252205"/>
            <a:ext cx="5903912" cy="5903912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7F00C61-E6F3-494A-B52D-4C2F8341C53D}"/>
              </a:ext>
            </a:extLst>
          </p:cNvPr>
          <p:cNvSpPr txBox="1"/>
          <p:nvPr/>
        </p:nvSpPr>
        <p:spPr>
          <a:xfrm>
            <a:off x="340395" y="215280"/>
            <a:ext cx="979308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0016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600" b="1" dirty="0">
                <a:solidFill>
                  <a:srgbClr val="FF0000"/>
                </a:solidFill>
                <a:latin typeface="Calibri"/>
              </a:rPr>
              <a:t>Четвертый</a:t>
            </a: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день: </a:t>
            </a:r>
            <a:r>
              <a:rPr lang="ru-RU" sz="3600" b="1" dirty="0">
                <a:solidFill>
                  <a:srgbClr val="FF0000"/>
                </a:solidFill>
                <a:latin typeface="Calibri"/>
              </a:rPr>
              <a:t>Коллаж «Космос»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0AA2CEF-8282-48D2-8EDB-307027C783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4983" y="1007368"/>
            <a:ext cx="6192316" cy="6192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9447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D6AEE6B-CF3F-480C-B610-23703756A61D}"/>
              </a:ext>
            </a:extLst>
          </p:cNvPr>
          <p:cNvSpPr txBox="1"/>
          <p:nvPr/>
        </p:nvSpPr>
        <p:spPr>
          <a:xfrm>
            <a:off x="340395" y="143272"/>
            <a:ext cx="979308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0016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600" b="1" dirty="0">
                <a:solidFill>
                  <a:srgbClr val="FF0000"/>
                </a:solidFill>
                <a:latin typeface="Calibri"/>
              </a:rPr>
              <a:t>Пятый </a:t>
            </a: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день: презентация «Ракеты. Состав числа» 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12AF657-D06C-474B-A1F8-FA05E469CA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990" b="23995"/>
          <a:stretch/>
        </p:blipFill>
        <p:spPr>
          <a:xfrm>
            <a:off x="2428627" y="1325557"/>
            <a:ext cx="4981255" cy="5641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630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973D350-53C0-4614-8758-9AA4B5E4DC19}"/>
              </a:ext>
            </a:extLst>
          </p:cNvPr>
          <p:cNvSpPr txBox="1"/>
          <p:nvPr/>
        </p:nvSpPr>
        <p:spPr>
          <a:xfrm>
            <a:off x="124371" y="14748"/>
            <a:ext cx="1020549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0016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600" b="1" dirty="0">
                <a:solidFill>
                  <a:srgbClr val="FF0000"/>
                </a:solidFill>
                <a:latin typeface="Calibri"/>
              </a:rPr>
              <a:t>Шестой</a:t>
            </a: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день: </a:t>
            </a:r>
            <a:r>
              <a:rPr lang="ru-RU" sz="3600" b="1" dirty="0">
                <a:solidFill>
                  <a:srgbClr val="FF0000"/>
                </a:solidFill>
                <a:latin typeface="Calibri"/>
              </a:rPr>
              <a:t>«Детские рисунки посвященные 60 </a:t>
            </a:r>
            <a:r>
              <a:rPr lang="ru-RU" sz="3600" b="1" dirty="0" err="1">
                <a:solidFill>
                  <a:srgbClr val="FF0000"/>
                </a:solidFill>
                <a:latin typeface="Calibri"/>
              </a:rPr>
              <a:t>летию</a:t>
            </a:r>
            <a:r>
              <a:rPr lang="ru-RU" sz="3600" b="1" dirty="0">
                <a:solidFill>
                  <a:srgbClr val="FF0000"/>
                </a:solidFill>
                <a:latin typeface="Calibri"/>
              </a:rPr>
              <a:t> Ю.А.Гагарина»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8A293A4-5287-4C8C-8523-1495479F18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5161" y="1215077"/>
            <a:ext cx="5903912" cy="5903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336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9C5A1F6-050D-47F2-B025-418493EECF64}"/>
              </a:ext>
            </a:extLst>
          </p:cNvPr>
          <p:cNvSpPr txBox="1"/>
          <p:nvPr/>
        </p:nvSpPr>
        <p:spPr>
          <a:xfrm>
            <a:off x="0" y="215280"/>
            <a:ext cx="1020549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0016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600" b="1" dirty="0">
                <a:solidFill>
                  <a:srgbClr val="FF0000"/>
                </a:solidFill>
                <a:latin typeface="Calibri"/>
              </a:rPr>
              <a:t>Седьмой</a:t>
            </a: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день: «Викторина» 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A8FD307-11EC-4220-9DBF-C940EA8B49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4698" y="843567"/>
            <a:ext cx="6140466" cy="6140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2647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7002A99-20FB-4120-AD1E-38242326C3DD}"/>
              </a:ext>
            </a:extLst>
          </p:cNvPr>
          <p:cNvSpPr txBox="1"/>
          <p:nvPr/>
        </p:nvSpPr>
        <p:spPr>
          <a:xfrm>
            <a:off x="160375" y="143272"/>
            <a:ext cx="1000911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0016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Восьмой день: творческая выставка «Космос глазами детей» 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9662F9E-CB58-44F7-B236-2ED590E53E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0987" y="1281646"/>
            <a:ext cx="5796272" cy="5796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41280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</TotalTime>
  <Words>104</Words>
  <Application>Microsoft Office PowerPoint</Application>
  <PresentationFormat>Произвольный</PresentationFormat>
  <Paragraphs>12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4" baseType="lpstr">
      <vt:lpstr>Agatha-Modern</vt:lpstr>
      <vt:lpstr>Arial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любава и багатырь</cp:lastModifiedBy>
  <cp:revision>9</cp:revision>
  <dcterms:created xsi:type="dcterms:W3CDTF">2019-03-26T17:11:47Z</dcterms:created>
  <dcterms:modified xsi:type="dcterms:W3CDTF">2021-04-08T17:31:36Z</dcterms:modified>
</cp:coreProperties>
</file>