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298" r:id="rId4"/>
    <p:sldId id="265" r:id="rId5"/>
    <p:sldId id="294" r:id="rId6"/>
    <p:sldId id="274" r:id="rId7"/>
    <p:sldId id="303" r:id="rId8"/>
    <p:sldId id="302" r:id="rId9"/>
    <p:sldId id="305" r:id="rId10"/>
    <p:sldId id="300" r:id="rId11"/>
    <p:sldId id="304" r:id="rId12"/>
    <p:sldId id="279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1" r:id="rId23"/>
    <p:sldId id="297" r:id="rId24"/>
    <p:sldId id="29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F72-DC13-42C3-AD32-C2AF53BE6541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5002-BE8B-4510-BB6E-E68DBE975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39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F72-DC13-42C3-AD32-C2AF53BE6541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5002-BE8B-4510-BB6E-E68DBE975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766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F72-DC13-42C3-AD32-C2AF53BE6541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5002-BE8B-4510-BB6E-E68DBE975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553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F72-DC13-42C3-AD32-C2AF53BE6541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5002-BE8B-4510-BB6E-E68DBE975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693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F72-DC13-42C3-AD32-C2AF53BE6541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5002-BE8B-4510-BB6E-E68DBE975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654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F72-DC13-42C3-AD32-C2AF53BE6541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5002-BE8B-4510-BB6E-E68DBE975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232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F72-DC13-42C3-AD32-C2AF53BE6541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5002-BE8B-4510-BB6E-E68DBE975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507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F72-DC13-42C3-AD32-C2AF53BE6541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5002-BE8B-4510-BB6E-E68DBE975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737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F72-DC13-42C3-AD32-C2AF53BE6541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5002-BE8B-4510-BB6E-E68DBE975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990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F72-DC13-42C3-AD32-C2AF53BE6541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5002-BE8B-4510-BB6E-E68DBE975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526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F72-DC13-42C3-AD32-C2AF53BE6541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5002-BE8B-4510-BB6E-E68DBE975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951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2AF72-DC13-42C3-AD32-C2AF53BE6541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25002-BE8B-4510-BB6E-E68DBE975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00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image.jimcdn.com/app/cms/image/transf/none/path/sc144436b8c6a33b9/backgroundarea/iabed1590eaa1adc2/version/1539106805/imag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11697"/>
            <a:ext cx="925195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195736" y="620688"/>
            <a:ext cx="6840760" cy="31085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психологической разгрузки и релаксации. </a:t>
            </a:r>
          </a:p>
          <a:p>
            <a:pPr algn="ctr"/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МДОАУ № 99.</a:t>
            </a:r>
          </a:p>
          <a:p>
            <a:pPr algn="ctr"/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9832" y="5236457"/>
            <a:ext cx="4896544" cy="9233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подготовила: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МДОАУ № 99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Васильева Е.С.</a:t>
            </a:r>
          </a:p>
        </p:txBody>
      </p:sp>
    </p:spTree>
    <p:extLst>
      <p:ext uri="{BB962C8B-B14F-4D97-AF65-F5344CB8AC3E}">
        <p14:creationId xmlns:p14="http://schemas.microsoft.com/office/powerpoint/2010/main" val="3454163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freeppt.net/template/colored-cubes-powerpoint-template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15416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Pictures\Редми\IMG_20190911_1709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640"/>
            <a:ext cx="5040560" cy="5877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83461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freeppt.net/template/colored-cubes-powerpoint-template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15416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лена\Pictures\Редми\IMG_20190911_1127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944" y="260648"/>
            <a:ext cx="4871287" cy="6216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794710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freeppt.net/template/colored-cubes-powerpoint-template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15416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Елена\Pictures\Редми\IMG_20190911_1056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3408"/>
            <a:ext cx="4587974" cy="5622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Елена\Pictures\Редми\IMG_20190911_1057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007" y="925423"/>
            <a:ext cx="4461960" cy="5949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957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freeppt.net/template/colored-cubes-powerpoint-template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15416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Елена\Pictures\Редми\IMG_20190906_172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170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freeppt.net/template/colored-cubes-powerpoint-template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15416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Елена\Pictures\Редми\IMG_20190906_1711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4464496" cy="55686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Елена\Pictures\Редми\IMG_20190906_1712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60715"/>
            <a:ext cx="4443958" cy="5925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56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freeppt.net/template/colored-cubes-powerpoint-template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15416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Елена\Pictures\Редми\IMG_20190906_1634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4371950" cy="5829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Елена\Pictures\Редми\IMG_20190906_1636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36712"/>
            <a:ext cx="4443958" cy="5925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902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freeppt.net/template/colored-cubes-powerpoint-template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15416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Елена\Pictures\Редми\IMG_20190906_1622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01" y="-315416"/>
            <a:ext cx="4387240" cy="4752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Елена\Pictures\Редми\IMG_20190906_1629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-315416"/>
            <a:ext cx="4371950" cy="4824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Елена\Pictures\Редми\156791618228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525" y="2852936"/>
            <a:ext cx="3231232" cy="3756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220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freeppt.net/template/colored-cubes-powerpoint-template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15416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Елена\Pictures\Редми\IMG_20190906_1637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53"/>
            <a:ext cx="4176464" cy="5349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Елена\Pictures\Редми\IMG_20190906_1657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0728"/>
            <a:ext cx="4247678" cy="5663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93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freeppt.net/template/colored-cubes-powerpoint-template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15416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Елена\Pictures\Редми\IMG_20190906_1612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2952328" cy="3447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Елена\Pictures\Редми\15679161848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-260702"/>
            <a:ext cx="2664296" cy="3552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Елена\Pictures\Редми\IMG_20190910_1400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-171400"/>
            <a:ext cx="3113839" cy="3492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Елена\Pictures\Редми\156791618485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429000"/>
            <a:ext cx="228600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Елена\Pictures\Редми\156791618493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29000"/>
            <a:ext cx="228600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195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freeppt.net/template/colored-cubes-powerpoint-template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15416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Елена\Pictures\Редми\IMG_20190911_1058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48" y="-315415"/>
            <a:ext cx="2916324" cy="3888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Елена\Pictures\Редми\IMG_20190910_1359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-262281"/>
            <a:ext cx="2832304" cy="3776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Елена\Pictures\Редми\IMG_20190906_1724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-138093"/>
            <a:ext cx="2859782" cy="3813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Елена\Pictures\Редми\IMG_20190910_1357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212976"/>
            <a:ext cx="3076600" cy="3728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Елена\Pictures\Редми\156791618245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65408"/>
            <a:ext cx="3024336" cy="3624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179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freeppt.net/template/colored-cubes-powerpoint-template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8161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0"/>
            <a:ext cx="7344816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cap="all" dirty="0" smtClean="0">
                <a:ln w="0">
                  <a:solidFill>
                    <a:srgbClr val="002060"/>
                  </a:solidFill>
                </a:ln>
                <a:solidFill>
                  <a:srgbClr val="F79646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 ОБНОВЛЕНИЯ МОДЕЛИ ПСИХОЛОГО-ПЕДАГОГИЧЕСКОГО СОПРОВОЖДЕНИЯ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841242"/>
            <a:ext cx="80648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количества детей, имеющих нарушения в развитии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потребность в ранней диагностики и выявления нарушений в развитии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необходимость индивидуализации и дифференциации образования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обеспечение равных стартовых возможностей детей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обеспечение доступа к качественному образованию детей с ОВЗ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611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freeppt.net/template/colored-cubes-powerpoint-template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15416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Елена\Pictures\Редми\IMG_20190911_105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141551"/>
            <a:ext cx="2695662" cy="3594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Елена\Pictures\Редми\15679161823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16" y="-285427"/>
            <a:ext cx="2803568" cy="37380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Елена\Pictures\Редми\156791618236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137" y="-243408"/>
            <a:ext cx="2772054" cy="3696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Елена\Pictures\Редми\156791618177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367" y="2996952"/>
            <a:ext cx="3130733" cy="3861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Елена\Pictures\Редми\156791618507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66628"/>
            <a:ext cx="2835188" cy="3780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553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freeppt.net/template/colored-cubes-powerpoint-template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15416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Елена\Pictures\Редми\IMG_20190906_1659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99392"/>
            <a:ext cx="4227934" cy="5637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Елена\Pictures\Редми\IMG_20190906_1653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784" y="901585"/>
            <a:ext cx="4573649" cy="6098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827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freeppt.net/template/colored-cubes-powerpoint-template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15416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59632" y="52948"/>
            <a:ext cx="6048672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4000" b="1" kern="0" cap="all" dirty="0" smtClean="0">
                <a:ln w="0">
                  <a:solidFill>
                    <a:srgbClr val="002060"/>
                  </a:solidFill>
                </a:ln>
                <a:solidFill>
                  <a:srgbClr val="F79646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Маркеры</a:t>
            </a:r>
            <a:endParaRPr lang="ru-RU" sz="40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ПК\Desktop\фото\IMG_20200122_1043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62" y="760834"/>
            <a:ext cx="2876369" cy="383515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051" name="Picture 3" descr="C:\Users\ПК\Desktop\фото\IMG_20200122_1043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12" y="3068960"/>
            <a:ext cx="3394160" cy="45255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052" name="Picture 4" descr="C:\Users\ПК\Desktop\фото\IMG_20200122_155608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60571"/>
            <a:ext cx="3122113" cy="416281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053" name="Picture 5" descr="C:\Users\ПК\Desktop\фото\IMG_20200122_1556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245" y="3140968"/>
            <a:ext cx="3178135" cy="42375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325618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freeppt.net/template/colored-cubes-powerpoint-template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15416"/>
            <a:ext cx="9753600" cy="7315200"/>
          </a:xfrm>
          <a:prstGeom prst="rect">
            <a:avLst/>
          </a:prstGeom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7" name="Прямоугольник 6"/>
          <p:cNvSpPr/>
          <p:nvPr/>
        </p:nvSpPr>
        <p:spPr>
          <a:xfrm>
            <a:off x="1223829" y="52948"/>
            <a:ext cx="6048672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 помнить!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12" y="945769"/>
            <a:ext cx="7632848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игры и игрушки не должны храниться в Центре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постоянно, вся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атрибутика периодически меняется, обновляется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пополняется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мере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зависит от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того,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насколько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осведомлены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предназначении Центра, его оснащённости и умении пользоваться атрибутами. Поэтому детей знакомят с Центром уединения сразу после его организации, предлагают осмотреться, опробовать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368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freeppt.net/template/colored-cubes-powerpoint-template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15416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476672"/>
            <a:ext cx="5328592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sz="4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https://www.rosemarkt.ru/resources/data/photos/5447dcf49ef3e/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75" y="2852936"/>
            <a:ext cx="2997618" cy="29976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89822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freeppt.net/template/colored-cubes-powerpoint-template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15416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45" y="116632"/>
            <a:ext cx="6480720" cy="100811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8" name="Прямоугольник 7"/>
          <p:cNvSpPr/>
          <p:nvPr/>
        </p:nvSpPr>
        <p:spPr>
          <a:xfrm>
            <a:off x="107504" y="1484784"/>
            <a:ext cx="815302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Конституция Российской̆ Федерации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Федеральный закон от 29.12.2012 № 273-ФЗ «Об образовании в Российской Федерации»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Приказ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Минобрнауки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от 17.10.2013 № 1155 «Об утверждении федерального государственного образовательного стандарта дошкольного образования»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68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freeppt.net/template/colored-cubes-powerpoint-template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15416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551" y="-243408"/>
            <a:ext cx="7416824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all" spc="0" normalizeH="0" baseline="0" noProof="0" dirty="0" smtClean="0">
                <a:ln w="0">
                  <a:solidFill>
                    <a:srgbClr val="002060"/>
                  </a:solidFill>
                </a:ln>
                <a:solidFill>
                  <a:srgbClr val="F79646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Структурные компоненты Психологической Безопасности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7551" y="1351508"/>
            <a:ext cx="658044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3.3.4 ФГОС ДО (Приказ Министерства образования и науки РФ от 17 октября 2013г. № 1155) </a:t>
            </a:r>
          </a:p>
          <a:p>
            <a:pPr lvl="0"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среда должна обеспечивать: </a:t>
            </a:r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максимальную реализацию образовательного потенциала пространства ДОУ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общения и совместной деятельности детей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образовательных программ, используемых в ДОУ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учет национально-культурных, климатических условий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524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freeppt.net/template/colored-cubes-powerpoint-template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15416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551" y="-243408"/>
            <a:ext cx="7416824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cap="all" noProof="0" smtClean="0">
                <a:ln w="0">
                  <a:solidFill>
                    <a:srgbClr val="002060"/>
                  </a:solidFill>
                </a:ln>
                <a:solidFill>
                  <a:srgbClr val="F79646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Литература </a:t>
            </a:r>
            <a:r>
              <a:rPr lang="ru-RU" sz="3200" b="1" kern="0" cap="all" noProof="0" dirty="0" smtClean="0">
                <a:ln w="0">
                  <a:solidFill>
                    <a:srgbClr val="002060"/>
                  </a:solidFill>
                </a:ln>
                <a:solidFill>
                  <a:srgbClr val="F79646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грамотной организации ППРС в соответствии с ФГОС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7551" y="1351508"/>
            <a:ext cx="6958745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для педагогических работников ДОО и родителей дошкольного возраста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О.А.Карабанова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Э.Ф. Алиева, О.Р. Родионова, П.Д. Рабинович, Е.М.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Марич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Москва,2014)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Справочник старшего воспитателя ДОУ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(№1 январь 2011/ Изд. ЗАО МЦФЭР)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Справочник педагога – психолога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(№ 1 январь 2015/Изд.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ЗАО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МЦФЭР)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766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freeppt.net/template/colored-cubes-powerpoint-template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15416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-20101"/>
            <a:ext cx="6912768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b="1" kern="0" cap="all" dirty="0" smtClean="0">
                <a:ln w="0">
                  <a:solidFill>
                    <a:srgbClr val="002060"/>
                  </a:solidFill>
                </a:ln>
                <a:solidFill>
                  <a:srgbClr val="F79646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оформлению Центра уединения и релаксации</a:t>
            </a:r>
            <a:endParaRPr lang="ru-RU" sz="32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700808"/>
            <a:ext cx="7920880" cy="4916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3200" b="1" i="1" u="sng" dirty="0" smtClean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Виды</a:t>
            </a:r>
            <a:r>
              <a:rPr lang="ru-RU" sz="3200" b="1" i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«Норка», «Беседка» (младший возраст)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«Шатёр» (средний, старший возраст)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«Ширма» (используется в любом возрасте, применяется там, где не позволяет пространство)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 наличие «окошка»,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мягких подушек, кресла, диванчика, ковриков на полу.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474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freeppt.net/template/colored-cubes-powerpoint-template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15416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Елена\Pictures\Редми\IMG_20190911_1125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08720"/>
            <a:ext cx="4677984" cy="5328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50805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freeppt.net/template/colored-cubes-powerpoint-template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15416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Елена\Pictures\Редми\IMG_20190911_1122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71400"/>
            <a:ext cx="4443958" cy="54363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лена\Pictures\Редми\IMG_20190911_1123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38171"/>
            <a:ext cx="4029912" cy="5373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836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freeppt.net/template/colored-cubes-powerpoint-template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15416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Елена\Pictures\Редми\IMG_20190911_1054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4840002" cy="6453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4992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322</Words>
  <Application>Microsoft Office PowerPoint</Application>
  <PresentationFormat>Экран (4:3)</PresentationFormat>
  <Paragraphs>40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ПК</cp:lastModifiedBy>
  <cp:revision>47</cp:revision>
  <dcterms:created xsi:type="dcterms:W3CDTF">2019-09-11T12:40:00Z</dcterms:created>
  <dcterms:modified xsi:type="dcterms:W3CDTF">2020-01-23T05:56:40Z</dcterms:modified>
</cp:coreProperties>
</file>