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1" r:id="rId5"/>
    <p:sldId id="263" r:id="rId6"/>
    <p:sldId id="262" r:id="rId7"/>
    <p:sldId id="266" r:id="rId8"/>
    <p:sldId id="265" r:id="rId9"/>
    <p:sldId id="264" r:id="rId10"/>
    <p:sldId id="267" r:id="rId11"/>
    <p:sldId id="268" r:id="rId12"/>
    <p:sldId id="269" r:id="rId13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7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EF45B-6F55-44D3-9F19-BF57A7B2365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F24EF-DD8D-4561-9649-8E8E5D332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5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F24EF-DD8D-4561-9649-8E8E5D332D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30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0"/>
            <a:ext cx="7772400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15567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4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0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560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447D1-813D-4C7E-9B21-60DCC985709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A96A5-D4BC-4F44-9ADF-737D69DC8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5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7;&#1086;&#1083;&#1080;&#1075;&#1086;&#1085;.&#1072;&#1074;&#1072;&#1083;&#1086;&#1085;56.&#1088;&#1092;/index.php/spez-razdel-2/roditelyam-o-bezopasnosti-detej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vk.com/club2038221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132856"/>
            <a:ext cx="7264896" cy="158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по теме: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работы по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предотвращению случаев выпадения детей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из окон»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25400"/>
              </p:ext>
            </p:extLst>
          </p:nvPr>
        </p:nvGraphicFramePr>
        <p:xfrm>
          <a:off x="251520" y="116632"/>
          <a:ext cx="8280920" cy="864096"/>
        </p:xfrm>
        <a:graphic>
          <a:graphicData uri="http://schemas.openxmlformats.org/drawingml/2006/table">
            <a:tbl>
              <a:tblPr firstRow="1" firstCol="1" bandRow="1"/>
              <a:tblGrid>
                <a:gridCol w="8280920"/>
              </a:tblGrid>
              <a:tr h="864096">
                <a:tc>
                  <a:txBody>
                    <a:bodyPr/>
                    <a:lstStyle/>
                    <a:p>
                      <a:pPr marR="53975" algn="ctr">
                        <a:spcAft>
                          <a:spcPts val="0"/>
                        </a:spcAft>
                      </a:pPr>
                      <a:r>
                        <a:rPr lang="ru-RU" sz="2000" u="none" dirty="0" smtClean="0">
                          <a:effectLst/>
                          <a:latin typeface="Times New Roman"/>
                          <a:ea typeface="Times New Roman"/>
                        </a:rPr>
                        <a:t>Городская</a:t>
                      </a:r>
                      <a:r>
                        <a:rPr lang="ru-RU" sz="2000" u="none" baseline="0" dirty="0" smtClean="0">
                          <a:effectLst/>
                          <a:latin typeface="Times New Roman"/>
                          <a:ea typeface="Times New Roman"/>
                        </a:rPr>
                        <a:t> творческая лаборатория по безопасности жизнедеятельности детей дошкольного возраста г. Орска</a:t>
                      </a:r>
                      <a:endParaRPr lang="ru-RU" sz="20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8058" y="4608471"/>
            <a:ext cx="414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 Елена Васильевна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ВКК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118 г. Орска»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9" y="60932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Март, 2022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омпьютер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276873" cy="128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476672"/>
            <a:ext cx="3096344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«Не оставляйте детей дошкольного возраста без присмотра дома»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Компьютер\Desktop\фото по работе выпадению из окон\изображение_viber_2022-03-24_13-34-37-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769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омпьютер\Desktop\фото по работе выпадению из окон\изображение_viber_2022-03-24_13-34-38-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59" y="3573016"/>
            <a:ext cx="5688632" cy="30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видеоролик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398005"/>
              </p:ext>
            </p:extLst>
          </p:nvPr>
        </p:nvGraphicFramePr>
        <p:xfrm>
          <a:off x="229220" y="5877272"/>
          <a:ext cx="86947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Объект упаковщика для оболочки" showAsIcon="1" r:id="rId3" imgW="8695080" imgH="685800" progId="Package">
                  <p:embed/>
                </p:oleObj>
              </mc:Choice>
              <mc:Fallback>
                <p:oleObj name="Объект упаковщика для оболочки" showAsIcon="1" r:id="rId3" imgW="86950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220" y="5877272"/>
                        <a:ext cx="869473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 descr="C:\Users\Компьютер\Desktop\фото по работе выпадению из окон\дидактические игры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4350414" cy="380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Компьютер\Desktop\фото по работе выпадению из окон\open-window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19" y="2420888"/>
            <a:ext cx="61912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84887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России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зафиксированные случаи выпадение детей дошкольного возраста из окон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253"/>
          <p:cNvSpPr>
            <a:spLocks noChangeShapeType="1"/>
          </p:cNvSpPr>
          <p:nvPr/>
        </p:nvSpPr>
        <p:spPr bwMode="gray">
          <a:xfrm>
            <a:off x="2108766" y="5133921"/>
            <a:ext cx="6206454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54"/>
          <p:cNvSpPr>
            <a:spLocks noChangeArrowheads="1"/>
          </p:cNvSpPr>
          <p:nvPr/>
        </p:nvSpPr>
        <p:spPr bwMode="gray">
          <a:xfrm rot="3419336">
            <a:off x="2078037" y="4557659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Text Box 255"/>
          <p:cNvSpPr txBox="1">
            <a:spLocks noChangeArrowheads="1"/>
          </p:cNvSpPr>
          <p:nvPr/>
        </p:nvSpPr>
        <p:spPr bwMode="gray">
          <a:xfrm>
            <a:off x="1875231" y="4600521"/>
            <a:ext cx="8707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2018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Line 256"/>
          <p:cNvSpPr>
            <a:spLocks noChangeShapeType="1"/>
          </p:cNvSpPr>
          <p:nvPr/>
        </p:nvSpPr>
        <p:spPr bwMode="gray">
          <a:xfrm>
            <a:off x="2363788" y="2643765"/>
            <a:ext cx="5160540" cy="2498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257"/>
          <p:cNvSpPr>
            <a:spLocks noChangeArrowheads="1"/>
          </p:cNvSpPr>
          <p:nvPr/>
        </p:nvSpPr>
        <p:spPr bwMode="gray">
          <a:xfrm rot="3419336">
            <a:off x="2062765" y="1863610"/>
            <a:ext cx="592108" cy="691859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1" name="Text Box 259"/>
          <p:cNvSpPr txBox="1">
            <a:spLocks noChangeArrowheads="1"/>
          </p:cNvSpPr>
          <p:nvPr/>
        </p:nvSpPr>
        <p:spPr bwMode="gray">
          <a:xfrm>
            <a:off x="1968833" y="1978706"/>
            <a:ext cx="8707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2021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Line 260"/>
          <p:cNvSpPr>
            <a:spLocks noChangeShapeType="1"/>
          </p:cNvSpPr>
          <p:nvPr/>
        </p:nvSpPr>
        <p:spPr bwMode="gray">
          <a:xfrm flipV="1">
            <a:off x="2362200" y="3454047"/>
            <a:ext cx="5810200" cy="3473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261"/>
          <p:cNvSpPr>
            <a:spLocks noChangeArrowheads="1"/>
          </p:cNvSpPr>
          <p:nvPr/>
        </p:nvSpPr>
        <p:spPr bwMode="gray">
          <a:xfrm rot="3419336">
            <a:off x="2130193" y="2700455"/>
            <a:ext cx="525415" cy="72981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" name="Text Box 262"/>
          <p:cNvSpPr txBox="1">
            <a:spLocks noChangeArrowheads="1"/>
          </p:cNvSpPr>
          <p:nvPr/>
        </p:nvSpPr>
        <p:spPr bwMode="gray">
          <a:xfrm>
            <a:off x="1972961" y="2834530"/>
            <a:ext cx="8707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2020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Line 263"/>
          <p:cNvSpPr>
            <a:spLocks noChangeShapeType="1"/>
          </p:cNvSpPr>
          <p:nvPr/>
        </p:nvSpPr>
        <p:spPr bwMode="gray">
          <a:xfrm>
            <a:off x="2363788" y="4294134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264"/>
          <p:cNvSpPr>
            <a:spLocks noChangeArrowheads="1"/>
          </p:cNvSpPr>
          <p:nvPr/>
        </p:nvSpPr>
        <p:spPr bwMode="gray">
          <a:xfrm rot="3419336">
            <a:off x="2078037" y="371945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7" name="Text Box 265"/>
          <p:cNvSpPr txBox="1">
            <a:spLocks noChangeArrowheads="1"/>
          </p:cNvSpPr>
          <p:nvPr/>
        </p:nvSpPr>
        <p:spPr bwMode="gray">
          <a:xfrm>
            <a:off x="1875231" y="3762321"/>
            <a:ext cx="8707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2019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Line 266"/>
          <p:cNvSpPr>
            <a:spLocks noChangeShapeType="1"/>
          </p:cNvSpPr>
          <p:nvPr/>
        </p:nvSpPr>
        <p:spPr bwMode="gray">
          <a:xfrm>
            <a:off x="2288996" y="6016770"/>
            <a:ext cx="6026224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267"/>
          <p:cNvSpPr>
            <a:spLocks noChangeArrowheads="1"/>
          </p:cNvSpPr>
          <p:nvPr/>
        </p:nvSpPr>
        <p:spPr bwMode="ltGray">
          <a:xfrm rot="3419336">
            <a:off x="2078037" y="5418084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" name="Text Box 268"/>
          <p:cNvSpPr txBox="1">
            <a:spLocks noChangeArrowheads="1"/>
          </p:cNvSpPr>
          <p:nvPr/>
        </p:nvSpPr>
        <p:spPr bwMode="gray">
          <a:xfrm>
            <a:off x="1875231" y="5460946"/>
            <a:ext cx="8707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2017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Text Box 269"/>
          <p:cNvSpPr txBox="1">
            <a:spLocks noChangeArrowheads="1"/>
          </p:cNvSpPr>
          <p:nvPr/>
        </p:nvSpPr>
        <p:spPr bwMode="gray">
          <a:xfrm>
            <a:off x="2922333" y="2992383"/>
            <a:ext cx="53928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1339 случаев, 145 с летальным исходом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0"/>
          <p:cNvSpPr txBox="1">
            <a:spLocks noChangeArrowheads="1"/>
          </p:cNvSpPr>
          <p:nvPr/>
        </p:nvSpPr>
        <p:spPr bwMode="gray">
          <a:xfrm>
            <a:off x="3429000" y="3832171"/>
            <a:ext cx="272459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1000 случаев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71"/>
          <p:cNvSpPr txBox="1">
            <a:spLocks noChangeArrowheads="1"/>
          </p:cNvSpPr>
          <p:nvPr/>
        </p:nvSpPr>
        <p:spPr bwMode="gray">
          <a:xfrm>
            <a:off x="2922333" y="4600521"/>
            <a:ext cx="523899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905 случаев, 123 с летальным исходом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72"/>
          <p:cNvSpPr txBox="1">
            <a:spLocks noChangeArrowheads="1"/>
          </p:cNvSpPr>
          <p:nvPr/>
        </p:nvSpPr>
        <p:spPr bwMode="gray">
          <a:xfrm>
            <a:off x="2904731" y="5447601"/>
            <a:ext cx="5121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841 случай, 106 с летальным исходом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2227912"/>
            <a:ext cx="27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1000 случаев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окон от дошкольников –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самостоятельное осознание опасности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Компьютер\Desktop\фото по работе выпадению из окон\изображение_viber_2022-03-25_11-32-43-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мпьютер\Desktop\фото по работе выпадению из окон\изображение_viber_2022-03-25_11-32-43-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мпьютер\Desktop\фото по работе выпадению из окон\изображение_viber_2022-03-27_13-36-37-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6695"/>
            <a:ext cx="2016224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пособие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Компьютер\Desktop\фото по работе выпадению из окон\изображение_viber_2022-03-25_17-34-00-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6" y="1916832"/>
            <a:ext cx="32575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омпьютер\Desktop\фото по работе выпадению из окон\изображение_viber_2022-03-25_09-51-06-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90311"/>
            <a:ext cx="3451566" cy="46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- ситуации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Компьютер\Desktop\фото по работе выпадению из окон\изображение_viber_2022-03-25_09-51-06-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79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мпьютер\Desktop\фото по работе выпадению из окон\изображение_viber_2022-03-25_16-07-13-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0040"/>
            <a:ext cx="4818112" cy="24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омпьютер\Desktop\фото по работе выпадению из окон\изображение_viber_2022-03-25_16-07-14-6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40" y="4365104"/>
            <a:ext cx="2995185" cy="234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8488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среда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Компьютер\Desktop\фото по работе выпадению из окон\изображение_viber_2022-03-25_10-54-34-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70" y="213285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мпьютер\Desktop\фото по работе выпадению из окон\изображение_viber_2022-03-28_14-20-56-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6" y="1580833"/>
            <a:ext cx="59046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31625"/>
            <a:ext cx="3096344" cy="232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5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Компьютер\Desktop\фото по работе выпадению из окон\изображение_viber_2022-03-25_15-48-29-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0" y="1700808"/>
            <a:ext cx="427077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мпьютер\Desktop\фото по работе выпадению из окон\изображение_viber_2022-03-25_17-34-00-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4365104"/>
            <a:ext cx="43540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омпьютер\Desktop\фото по работе выпадению из окон\изображение_viber_2022-03-25_09-51-07-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5195"/>
            <a:ext cx="3593976" cy="26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5179"/>
            <a:ext cx="4026024" cy="23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7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Компьютер\Desktop\фото по работе выпадению из окон\изображение_viber_2022-03-25_09-51-07-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81927" y="5445224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://xn--c1ajikbdc.xn--56-6kcaj9coh.xn--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p1ai/index.php/spez-razdel-2/roditelyam-o-bezopasnosti-detej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ВК- </a:t>
            </a:r>
            <a:r>
              <a:rPr 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vk.com/club203822125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3075" name="Picture 3" descr="C:\Users\Компьютер\Desktop\фото по работе выпадению из окон\изображение_viber_2022-03-25_13-24-22-1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10" y="1844824"/>
            <a:ext cx="4618751" cy="34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омпьютер\Desktop\фото по работе выпадению из окон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1541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омпьютер\Desktop\фото по работе выпадению из окон\изображение_viber_2022-03-25_17-34-06-0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90635"/>
            <a:ext cx="2808312" cy="22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92696"/>
            <a:ext cx="6690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AD1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20d16cf891ee97414a85bd4f2dc26787675ad5"/>
</p:tagLst>
</file>

<file path=ppt/theme/theme1.xml><?xml version="1.0" encoding="utf-8"?>
<a:theme xmlns:a="http://schemas.openxmlformats.org/drawingml/2006/main" name="Тема Office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138</Words>
  <Application>Microsoft Office PowerPoint</Application>
  <PresentationFormat>Экран (4:3)</PresentationFormat>
  <Paragraphs>33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Пакет</vt:lpstr>
      <vt:lpstr>Презентация PowerPoint</vt:lpstr>
      <vt:lpstr>По России зафиксированные случаи выпадение детей дошкольного возраста из окон</vt:lpstr>
      <vt:lpstr>Защита окон от дошкольников –  их самостоятельное осознание опасности</vt:lpstr>
      <vt:lpstr>Наглядное пособие</vt:lpstr>
      <vt:lpstr>Игры - ситуации</vt:lpstr>
      <vt:lpstr>Развивающая предметно – пространственная среда</vt:lpstr>
      <vt:lpstr>Образовательная деятельность</vt:lpstr>
      <vt:lpstr>Презентация PowerPoint</vt:lpstr>
      <vt:lpstr>Презентация PowerPoint</vt:lpstr>
      <vt:lpstr>Родительское собрание «Не оставляйте детей дошкольного возраста без присмотра дома»</vt:lpstr>
      <vt:lpstr>Социальный видеоролик</vt:lpstr>
      <vt:lpstr>Спасибо за внимание!</vt:lpstr>
    </vt:vector>
  </TitlesOfParts>
  <Company>presentation-creation.ru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Бабочка в изумрудном</dc:title>
  <dc:creator>obstinate</dc:creator>
  <dc:description>Шаблон презентации с сайта http://presentation-creation.ru/</dc:description>
  <cp:lastModifiedBy>Компьютер</cp:lastModifiedBy>
  <cp:revision>29</cp:revision>
  <dcterms:created xsi:type="dcterms:W3CDTF">2018-03-27T16:20:49Z</dcterms:created>
  <dcterms:modified xsi:type="dcterms:W3CDTF">2022-03-29T10:48:01Z</dcterms:modified>
</cp:coreProperties>
</file>