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71" r:id="rId5"/>
    <p:sldId id="266" r:id="rId6"/>
    <p:sldId id="258" r:id="rId7"/>
    <p:sldId id="265" r:id="rId8"/>
    <p:sldId id="259" r:id="rId9"/>
    <p:sldId id="267" r:id="rId10"/>
    <p:sldId id="264" r:id="rId11"/>
    <p:sldId id="269" r:id="rId12"/>
    <p:sldId id="262" r:id="rId13"/>
    <p:sldId id="261" r:id="rId14"/>
    <p:sldId id="268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8470" y="473670"/>
            <a:ext cx="8976987" cy="249499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Comic Sans MS" panose="030F0702030302020204" pitchFamily="66" charset="0"/>
              </a:rPr>
              <a:t>Дневник декады «юные покорители космоса»</a:t>
            </a:r>
            <a:br>
              <a:rPr lang="ru-RU" sz="3600" dirty="0" smtClean="0">
                <a:latin typeface="Comic Sans MS" panose="030F0702030302020204" pitchFamily="66" charset="0"/>
              </a:rPr>
            </a:br>
            <a:r>
              <a:rPr lang="ru-RU" sz="3600" dirty="0" smtClean="0">
                <a:latin typeface="Comic Sans MS" panose="030F0702030302020204" pitchFamily="66" charset="0"/>
              </a:rPr>
              <a:t>(к 60-летию полета первого человека в космос)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52777" y="3746904"/>
            <a:ext cx="4583961" cy="2472268"/>
          </a:xfrm>
        </p:spPr>
        <p:txBody>
          <a:bodyPr>
            <a:noAutofit/>
          </a:bodyPr>
          <a:lstStyle/>
          <a:p>
            <a:r>
              <a:rPr lang="ru-RU" dirty="0" err="1" smtClean="0">
                <a:latin typeface="Comic Sans MS" panose="030F0702030302020204" pitchFamily="66" charset="0"/>
              </a:rPr>
              <a:t>Мдоау</a:t>
            </a:r>
            <a:r>
              <a:rPr lang="ru-RU" dirty="0" smtClean="0">
                <a:latin typeface="Comic Sans MS" panose="030F0702030302020204" pitchFamily="66" charset="0"/>
              </a:rPr>
              <a:t> «Детский сад 65 г. Орска»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Выполнили:</a:t>
            </a:r>
          </a:p>
          <a:p>
            <a:r>
              <a:rPr lang="ru-RU" dirty="0">
                <a:latin typeface="Comic Sans MS" panose="030F0702030302020204" pitchFamily="66" charset="0"/>
              </a:rPr>
              <a:t>Маркелова </a:t>
            </a:r>
            <a:r>
              <a:rPr lang="ru-RU" dirty="0" err="1">
                <a:latin typeface="Comic Sans MS" panose="030F0702030302020204" pitchFamily="66" charset="0"/>
              </a:rPr>
              <a:t>с.а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endParaRPr lang="ru-RU" dirty="0" smtClean="0">
              <a:latin typeface="Comic Sans MS" panose="030F0702030302020204" pitchFamily="66" charset="0"/>
            </a:endParaRPr>
          </a:p>
          <a:p>
            <a:r>
              <a:rPr lang="ru-RU" dirty="0" err="1" smtClean="0">
                <a:latin typeface="Comic Sans MS" panose="030F0702030302020204" pitchFamily="66" charset="0"/>
              </a:rPr>
              <a:t>Михайлик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И.И.</a:t>
            </a:r>
          </a:p>
          <a:p>
            <a:r>
              <a:rPr lang="ru-RU" dirty="0">
                <a:latin typeface="Comic Sans MS" panose="030F0702030302020204" pitchFamily="66" charset="0"/>
              </a:rPr>
              <a:t>Ломакина </a:t>
            </a:r>
            <a:r>
              <a:rPr lang="ru-RU" dirty="0" smtClean="0">
                <a:latin typeface="Comic Sans MS" panose="030F0702030302020204" pitchFamily="66" charset="0"/>
              </a:rPr>
              <a:t>Е.П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7534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78"/>
            <a:ext cx="12192000" cy="67585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0328" y="1492306"/>
            <a:ext cx="10131427" cy="1468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6 день декады </a:t>
            </a:r>
            <a:r>
              <a:rPr lang="ru-RU" dirty="0" smtClean="0"/>
              <a:t>-конкурсы </a:t>
            </a:r>
            <a:r>
              <a:rPr lang="ru-RU" dirty="0" smtClean="0"/>
              <a:t>для </a:t>
            </a:r>
            <a:r>
              <a:rPr lang="ru-RU" dirty="0" smtClean="0"/>
              <a:t>детей</a:t>
            </a:r>
            <a:br>
              <a:rPr lang="ru-RU" dirty="0" smtClean="0"/>
            </a:br>
            <a:r>
              <a:rPr lang="ru-RU" sz="2700" dirty="0" smtClean="0"/>
              <a:t>конкурс на лучший рисунок посвященный 60 </a:t>
            </a:r>
            <a:r>
              <a:rPr lang="ru-RU" sz="2700" dirty="0" err="1" smtClean="0"/>
              <a:t>летию</a:t>
            </a:r>
            <a:r>
              <a:rPr lang="ru-RU" sz="2700" dirty="0" smtClean="0"/>
              <a:t>-дню космонавтики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2" y="2051342"/>
            <a:ext cx="5478050" cy="410853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041" y="2051341"/>
            <a:ext cx="5478049" cy="410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66" y="631143"/>
            <a:ext cx="3733539" cy="5354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875" y="1495210"/>
            <a:ext cx="6452851" cy="36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8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737" y="477699"/>
            <a:ext cx="10437312" cy="1488887"/>
          </a:xfrm>
        </p:spPr>
        <p:txBody>
          <a:bodyPr>
            <a:normAutofit/>
          </a:bodyPr>
          <a:lstStyle/>
          <a:p>
            <a:r>
              <a:rPr lang="ru-RU" dirty="0" smtClean="0"/>
              <a:t>7 день декады </a:t>
            </a:r>
            <a:br>
              <a:rPr lang="ru-RU" dirty="0" smtClean="0"/>
            </a:br>
            <a:r>
              <a:rPr lang="ru-RU" dirty="0" smtClean="0"/>
              <a:t>Викторина на тему «космос»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34" y="2329841"/>
            <a:ext cx="5068865" cy="3801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38" y="2329841"/>
            <a:ext cx="4851748" cy="363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268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70"/>
            <a:ext cx="12100142" cy="65920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367" y="552855"/>
            <a:ext cx="10424786" cy="153899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8 день декады </a:t>
            </a:r>
            <a:br>
              <a:rPr lang="ru-RU" dirty="0" smtClean="0"/>
            </a:br>
            <a:r>
              <a:rPr lang="ru-RU" dirty="0" smtClean="0"/>
              <a:t>творческая выставка «космос глазами детей»</a:t>
            </a:r>
            <a:endParaRPr lang="ru-RU" dirty="0"/>
          </a:p>
        </p:txBody>
      </p:sp>
      <p:pic>
        <p:nvPicPr>
          <p:cNvPr id="2050" name="Picture 2" descr="https://netboardme.s3.amazonaws.com/published/51546/files/s_7ee91bf8eef2afbda89488fb4d2c95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6" y="2091847"/>
            <a:ext cx="3076140" cy="410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etboardme.s3.amazonaws.com/published/51546/files/s_9d9ca80d7d4cd86658403a60500d7d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545" y="2217107"/>
            <a:ext cx="3094929" cy="412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netboardme.s3.amazonaws.com/published/51546/files/s_fe42022dbbfd2f08a45bfd55f058b39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96" y="2217107"/>
            <a:ext cx="3376765" cy="450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730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12"/>
            <a:ext cx="12192000" cy="6877606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0687" y="11265863"/>
            <a:ext cx="4993146" cy="376023"/>
          </a:xfrm>
        </p:spPr>
        <p:txBody>
          <a:bodyPr>
            <a:normAutofit lnSpcReduction="10000"/>
          </a:bodyPr>
          <a:lstStyle/>
          <a:p>
            <a:endParaRPr lang="ru-RU"/>
          </a:p>
        </p:txBody>
      </p:sp>
      <p:pic>
        <p:nvPicPr>
          <p:cNvPr id="3074" name="Picture 2" descr="https://netboardme.s3.amazonaws.com/published/51546/files/s_416ffda4e25d5f057c690f5f4d9542f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8" y="271019"/>
            <a:ext cx="3028451" cy="403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netboardme.s3.amazonaws.com/published/51546/files/s_bfc4f0aa8972ee289cbbc35d1e758d1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627" y="483870"/>
            <a:ext cx="2946464" cy="39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netboardme.s3.amazonaws.com/published/51546/files/s_d6867a45e5acc2649fbe6d238f64aca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559" y="3908121"/>
            <a:ext cx="3964204" cy="28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netboardme.s3.amazonaws.com/published/51546/files/s_a1ec1819344a9578c26ae6f20c90eab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829" y="100699"/>
            <a:ext cx="2718136" cy="360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03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756" y="3746993"/>
            <a:ext cx="10131427" cy="14688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9 день декады</a:t>
            </a:r>
            <a:b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заполнение </a:t>
            </a: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дневника</a:t>
            </a:r>
            <a:b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4800" b="1" dirty="0" smtClean="0">
                <a:solidFill>
                  <a:schemeClr val="bg2">
                    <a:lumMod val="50000"/>
                  </a:schemeClr>
                </a:solidFill>
              </a:rPr>
              <a:t>Благодарим за внимание!</a:t>
            </a:r>
            <a:endParaRPr lang="ru-RU" sz="4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395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910" y="325675"/>
            <a:ext cx="4437345" cy="190395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1 день декады</a:t>
            </a:r>
            <a:br>
              <a:rPr lang="ru-RU" sz="2800" dirty="0" smtClean="0"/>
            </a:br>
            <a:r>
              <a:rPr lang="ru-RU" sz="2800" dirty="0" smtClean="0"/>
              <a:t>Тематическое занятие «планеты солнечной системы»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0225" y="2882819"/>
            <a:ext cx="2821489" cy="1548262"/>
          </a:xfrm>
        </p:spPr>
        <p:txBody>
          <a:bodyPr>
            <a:normAutofit/>
          </a:bodyPr>
          <a:lstStyle/>
          <a:p>
            <a:r>
              <a:rPr lang="ru-RU" dirty="0" smtClean="0"/>
              <a:t>Просмотр мультфильма о космосе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002" y="325675"/>
            <a:ext cx="6251531" cy="625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714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46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6" y="200416"/>
            <a:ext cx="3646249" cy="6482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48" y="1002081"/>
            <a:ext cx="7549021" cy="42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45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96" y="789139"/>
            <a:ext cx="5364313" cy="53643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13" y="1576790"/>
            <a:ext cx="6339108" cy="406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8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10"/>
            <a:ext cx="12192000" cy="68005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47" y="12175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6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7597" y="177074"/>
            <a:ext cx="10131427" cy="1468800"/>
          </a:xfrm>
        </p:spPr>
        <p:txBody>
          <a:bodyPr/>
          <a:lstStyle/>
          <a:p>
            <a:r>
              <a:rPr lang="ru-RU" dirty="0" smtClean="0"/>
              <a:t>2 день декады </a:t>
            </a:r>
            <a:br>
              <a:rPr lang="ru-RU" dirty="0" smtClean="0"/>
            </a:br>
            <a:r>
              <a:rPr lang="ru-RU" dirty="0" smtClean="0"/>
              <a:t>презентация «космос …какой он?»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513" y="1645874"/>
            <a:ext cx="7819373" cy="483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7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5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241" y="396728"/>
            <a:ext cx="5990572" cy="13653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3 день декады Космические </a:t>
            </a:r>
            <a:r>
              <a:rPr lang="ru-RU" dirty="0"/>
              <a:t>атрибуты</a:t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7" y="1590806"/>
            <a:ext cx="3790689" cy="5054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00" y="1022819"/>
            <a:ext cx="4297993" cy="573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045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60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483" y="440121"/>
            <a:ext cx="10131427" cy="1468800"/>
          </a:xfrm>
        </p:spPr>
        <p:txBody>
          <a:bodyPr/>
          <a:lstStyle/>
          <a:p>
            <a:r>
              <a:rPr lang="ru-RU" dirty="0" smtClean="0"/>
              <a:t>4 день декады</a:t>
            </a:r>
            <a:br>
              <a:rPr lang="ru-RU" dirty="0" smtClean="0"/>
            </a:br>
            <a:r>
              <a:rPr lang="ru-RU" dirty="0" smtClean="0"/>
              <a:t>коллаж «полет Ю. </a:t>
            </a:r>
            <a:r>
              <a:rPr lang="ru-RU" dirty="0" err="1" smtClean="0"/>
              <a:t>гагарина</a:t>
            </a:r>
            <a:r>
              <a:rPr lang="ru-RU" dirty="0" smtClean="0"/>
              <a:t> в космос»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42" y="1860117"/>
            <a:ext cx="4938385" cy="4938385"/>
          </a:xfrm>
          <a:prstGeom prst="rect">
            <a:avLst/>
          </a:prstGeom>
        </p:spPr>
      </p:pic>
      <p:pic>
        <p:nvPicPr>
          <p:cNvPr id="1026" name="Picture 2" descr="https://netboardme.s3.amazonaws.com/published/51546/files/s_498b8d61262bb55b6452b0e277fab4c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84" y="1908921"/>
            <a:ext cx="4997883" cy="499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1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7410" y="189600"/>
            <a:ext cx="6241093" cy="1468800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5 день декады</a:t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дидактическая игра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0" y="1658400"/>
            <a:ext cx="5021936" cy="5021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83" y="1658400"/>
            <a:ext cx="5044795" cy="504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07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80</TotalTime>
  <Words>140</Words>
  <Application>Microsoft Office PowerPoint</Application>
  <PresentationFormat>Широкоэкранный</PresentationFormat>
  <Paragraphs>16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Comic Sans MS</vt:lpstr>
      <vt:lpstr>Небеса</vt:lpstr>
      <vt:lpstr>Дневник декады «юные покорители космоса» (к 60-летию полета первого человека в космос)</vt:lpstr>
      <vt:lpstr>1 день декады Тематическое занятие «планеты солнечной системы»</vt:lpstr>
      <vt:lpstr>Презентация PowerPoint</vt:lpstr>
      <vt:lpstr>Презентация PowerPoint</vt:lpstr>
      <vt:lpstr>Презентация PowerPoint</vt:lpstr>
      <vt:lpstr>2 день декады  презентация «космос …какой он?»</vt:lpstr>
      <vt:lpstr>3 день декады Космические атрибуты  </vt:lpstr>
      <vt:lpstr>4 день декады коллаж «полет Ю. гагарина в космос»</vt:lpstr>
      <vt:lpstr>5 день декады дидактическая игра</vt:lpstr>
      <vt:lpstr>6 день декады -конкурсы для детей конкурс на лучший рисунок посвященный 60 летию-дню космонавтики  </vt:lpstr>
      <vt:lpstr>Презентация PowerPoint</vt:lpstr>
      <vt:lpstr>7 день декады  Викторина на тему «космос»</vt:lpstr>
      <vt:lpstr>8 день декады  творческая выставка «космос глазами детей»</vt:lpstr>
      <vt:lpstr>Презентация PowerPoint</vt:lpstr>
      <vt:lpstr>9 день декады заполнение дневника  Благодарим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Дневник декады «юные покорители космоса» (к 60-летию полета первого человека в космос)</dc:title>
  <dc:creator>Qwerty01234501@outlook.com</dc:creator>
  <cp:lastModifiedBy>Qwerty01234501@outlook.com</cp:lastModifiedBy>
  <cp:revision>10</cp:revision>
  <dcterms:created xsi:type="dcterms:W3CDTF">2021-04-08T17:49:29Z</dcterms:created>
  <dcterms:modified xsi:type="dcterms:W3CDTF">2021-04-09T15:45:44Z</dcterms:modified>
</cp:coreProperties>
</file>