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0" r:id="rId3"/>
    <p:sldId id="291" r:id="rId4"/>
    <p:sldId id="292" r:id="rId5"/>
    <p:sldId id="293" r:id="rId6"/>
    <p:sldId id="294" r:id="rId7"/>
    <p:sldId id="269" r:id="rId8"/>
    <p:sldId id="273" r:id="rId9"/>
    <p:sldId id="287" r:id="rId10"/>
    <p:sldId id="288" r:id="rId11"/>
    <p:sldId id="296" r:id="rId12"/>
    <p:sldId id="297" r:id="rId13"/>
    <p:sldId id="303" r:id="rId14"/>
    <p:sldId id="298" r:id="rId15"/>
    <p:sldId id="299" r:id="rId16"/>
    <p:sldId id="261" r:id="rId17"/>
    <p:sldId id="270" r:id="rId18"/>
    <p:sldId id="279" r:id="rId19"/>
    <p:sldId id="265" r:id="rId20"/>
    <p:sldId id="300" r:id="rId21"/>
    <p:sldId id="302" r:id="rId22"/>
    <p:sldId id="301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23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18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7351450860309132E-2"/>
          <c:y val="2.4216347956505509E-2"/>
          <c:w val="0.75936260571595016"/>
          <c:h val="0.8270500562429696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Диагностика Л.А. Венгер</c:v>
                </c:pt>
                <c:pt idx="1">
                  <c:v>Диагностика Э. Сеген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</c:v>
                </c:pt>
                <c:pt idx="1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Диагностика Л.А. Венгер</c:v>
                </c:pt>
                <c:pt idx="1">
                  <c:v>Диагностика Э. Сеген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15</c:v>
                </c:pt>
                <c:pt idx="1">
                  <c:v>25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Диагностика Л.А. Венгер</c:v>
                </c:pt>
                <c:pt idx="1">
                  <c:v>Диагностика Э. Сеген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83</c:v>
                </c:pt>
                <c:pt idx="1">
                  <c:v>70</c:v>
                </c:pt>
              </c:numCache>
            </c:numRef>
          </c:val>
        </c:ser>
        <c:axId val="111888256"/>
        <c:axId val="111889792"/>
      </c:barChart>
      <c:catAx>
        <c:axId val="111888256"/>
        <c:scaling>
          <c:orientation val="minMax"/>
        </c:scaling>
        <c:axPos val="b"/>
        <c:tickLblPos val="nextTo"/>
        <c:crossAx val="111889792"/>
        <c:crosses val="autoZero"/>
        <c:auto val="1"/>
        <c:lblAlgn val="ctr"/>
        <c:lblOffset val="100"/>
      </c:catAx>
      <c:valAx>
        <c:axId val="111889792"/>
        <c:scaling>
          <c:orientation val="minMax"/>
        </c:scaling>
        <c:axPos val="l"/>
        <c:majorGridlines/>
        <c:numFmt formatCode="General" sourceLinked="1"/>
        <c:tickLblPos val="nextTo"/>
        <c:crossAx val="11188825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7351450860309132E-2"/>
          <c:y val="6.3898887639045124E-2"/>
          <c:w val="0.7645940871974336"/>
          <c:h val="0.8270500562429696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Л.А. Венгер</c:v>
                </c:pt>
                <c:pt idx="1">
                  <c:v>Э. Семаго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</c:v>
                </c:pt>
                <c:pt idx="1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Л.А. Венгер</c:v>
                </c:pt>
                <c:pt idx="1">
                  <c:v>Э. Семаго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26</c:v>
                </c:pt>
                <c:pt idx="1">
                  <c:v>31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Л.А. Венгер</c:v>
                </c:pt>
                <c:pt idx="1">
                  <c:v>Э. Семаго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70</c:v>
                </c:pt>
                <c:pt idx="1">
                  <c:v>60</c:v>
                </c:pt>
              </c:numCache>
            </c:numRef>
          </c:val>
        </c:ser>
        <c:axId val="124463744"/>
        <c:axId val="124469632"/>
      </c:barChart>
      <c:catAx>
        <c:axId val="124463744"/>
        <c:scaling>
          <c:orientation val="minMax"/>
        </c:scaling>
        <c:axPos val="b"/>
        <c:tickLblPos val="nextTo"/>
        <c:crossAx val="124469632"/>
        <c:crosses val="autoZero"/>
        <c:auto val="1"/>
        <c:lblAlgn val="ctr"/>
        <c:lblOffset val="100"/>
      </c:catAx>
      <c:valAx>
        <c:axId val="124469632"/>
        <c:scaling>
          <c:orientation val="minMax"/>
        </c:scaling>
        <c:axPos val="l"/>
        <c:majorGridlines/>
        <c:numFmt formatCode="General" sourceLinked="1"/>
        <c:tickLblPos val="nextTo"/>
        <c:crossAx val="12446374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7158" y="500042"/>
            <a:ext cx="8358246" cy="592935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Обобщение опыта работы педагога-психолога </a:t>
            </a:r>
            <a:b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МДОАУ «Детский сад №121 «Золотой колосок» г. Орска</a:t>
            </a:r>
            <a:b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Бакалейко</a:t>
            </a: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Галины Сергеевны</a:t>
            </a:r>
            <a:r>
              <a:rPr lang="ru-RU" sz="2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тему: </a:t>
            </a:r>
            <a:r>
              <a:rPr lang="ru-RU" sz="2400" b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Современные технологии социализации детей с ментальными нарушениями в условиях общественного и семейного воспитания</a:t>
            </a:r>
            <a:r>
              <a:rPr lang="ru-RU" sz="2400" b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400" b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</a:rPr>
              <a:t/>
            </a:r>
            <a:br>
              <a:rPr lang="ru-RU" sz="2400" b="0" dirty="0" smtClean="0">
                <a:solidFill>
                  <a:schemeClr val="tx1"/>
                </a:solidFill>
              </a:rPr>
            </a:br>
            <a:endParaRPr lang="ru-RU" sz="24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1507" name="Picture 3" descr="C:\Users\КОРР.ПЕДАГОГИ\AppData\Local\Packages\Microsoft.Windows.Photos_8wekyb3d8bbwe\TempState\ShareServiceTempFolder\женщина-изучая-иностранный-язык-в-интернете-на-ноутбуке-студент-19519948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714752"/>
            <a:ext cx="3090074" cy="2271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Фото работа с детьми\IMG-cce12f9aac35729f31f92aadcafdf9fc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3238509" cy="2428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E:\Фото работа с детьми\пальчикам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643314"/>
            <a:ext cx="3214710" cy="2411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E:\Фото работа с детьми\IMG_20231206_1047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0"/>
            <a:ext cx="2143140" cy="2863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E:\Фото работа с детьми\IMG_20240214_0941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3357562"/>
            <a:ext cx="2145593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7" descr="E:\Фото работа с детьми\IMG_20240301_11023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3571876"/>
            <a:ext cx="2127243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E:\Фото работа с детьми\IMG_20191031_10014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496" y="214290"/>
            <a:ext cx="2037159" cy="2716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3857620" y="2928934"/>
            <a:ext cx="228601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Песочная терапия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15140" y="2857496"/>
            <a:ext cx="228601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Релаксационные упражнения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472" y="6143644"/>
            <a:ext cx="250033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Арт-терапия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15140" y="6072206"/>
            <a:ext cx="207170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Психогимнастика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43372" y="6000768"/>
            <a:ext cx="171451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Игровые упражнения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34" y="2643182"/>
            <a:ext cx="264320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Сказкотерапия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Ожидаемый результат: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507209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результате работы по программе, ожидаются следующие результаты: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улучшение чувствительности к тактильным, зрительным, звуковым, слуховым стимулам.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осознание своего тела в пространстве.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снижение уровня двигательного беспокойства.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улучшение мышечного тонуса.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улучшение двигательной координации.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улучшение концентрации внимания.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совершенствование способности к обучению и коммуникации.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нормализация эмоционального фона.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86834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Мониторинг 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lvl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Методика «Изучения восприятия формы, цвета и величины»,</a:t>
            </a:r>
          </a:p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Автор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Л. А.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Венгер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Методика «Доски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Сегена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(восприятие формы)</a:t>
            </a:r>
          </a:p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Автор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Э.Сеген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7" y="1214423"/>
          <a:ext cx="8072492" cy="4572030"/>
        </p:xfrm>
        <a:graphic>
          <a:graphicData uri="http://schemas.openxmlformats.org/drawingml/2006/table">
            <a:tbl>
              <a:tblPr/>
              <a:tblGrid>
                <a:gridCol w="2294585"/>
                <a:gridCol w="1925969"/>
                <a:gridCol w="1925969"/>
                <a:gridCol w="1925969"/>
              </a:tblGrid>
              <a:tr h="43248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Диагностика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Уровень развития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4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Высокий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Низкий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2224231">
                <a:tc>
                  <a:txBody>
                    <a:bodyPr/>
                    <a:lstStyle/>
                    <a:p>
                      <a:pPr marL="342900" marR="36195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Методика «Изучения восприятия формы, цвета и величины»,</a:t>
                      </a:r>
                    </a:p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Автор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Л. А. </a:t>
                      </a: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Венгер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2%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15%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282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Методика «Доски </a:t>
                      </a: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Сегена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(восприятие формы)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Автор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Э.Сеген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Результаты входной диагностики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14348" y="571480"/>
          <a:ext cx="6215106" cy="4114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0034" y="4643446"/>
            <a:ext cx="8143932" cy="17543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 В ходе проведенной входной диагностики, было выявлено что у детей с ментальными нарушениями очень низкий уровень развития сенсорного восприятия. По полученным результатам обследования, мною был составлен цикл занятий, которые в ходе работы были включены в коррекционно-развивающую работу.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643702" y="28572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Гистограмма 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Основной этап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Работа с детьми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В работе с детьми с ментальными нарушениями была проведена коррекционно-развивающая работа. Занятия проходили 2 раза в неделю, по 20-25 мин, в индивидуальной форме.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Занятия включали в себя дыхательные гимнастики, упражнения на вестибулярную гимнастику, упражнения на межполушарное взаимодействие, 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нейроупражения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кинезиологические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упражнения, релаксационные упражнения, упражнения и игры на все виды восприятия и  игры на развитие познавательных процессов.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85720" y="285728"/>
            <a:ext cx="5786478" cy="221457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Упражнений на все основные виды восприятия: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тактильное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зрительное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вестибулярное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проприочувствительность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слуховое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Picture 2" descr="E:\Фото работа с детьми\IMG_20240229_1455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3214686"/>
            <a:ext cx="1939516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E:\Фото работа с детьми\IMG_20240226_0935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4000504"/>
            <a:ext cx="1928826" cy="2568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КОРР.ПЕДАГОГИ\Downloads\IMG_20240306_0954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5269" y="3501008"/>
            <a:ext cx="2091954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E:\Фото работа с детьми\IMG_20200113_152610_BURST001_COV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079361" y="707193"/>
            <a:ext cx="2800216" cy="2100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E:\Фото работа с детьми\IMG_20231213_10094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3357562"/>
            <a:ext cx="2000264" cy="2663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643174" y="2928934"/>
            <a:ext cx="2276856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Тактильно-слуховое упражнения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4195" y="6148566"/>
            <a:ext cx="2256697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Кинезиологические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упражнения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50019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Повышение профессиональной компетентности педагогических работников в вопросах применения технологий  сенсорной интеграции и методик коррекции и развития эмоциональной сферы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Фото работа с детьми\IMG_20240312_135944_4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4057645" cy="3043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E:\Фото работа с детьми\IMG_20240312_135841_37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643182"/>
            <a:ext cx="4071966" cy="3053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14282" y="4929198"/>
            <a:ext cx="4429124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Консультация «Уголок уединения, как условие создания психологического климата в группе», «Уголок настроения».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4876" y="5715016"/>
            <a:ext cx="4286248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Мастер-класс  «Развитие сенсорных способностей у детей дошкольного возраста средствами дидактических игр»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786742" cy="72547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Уголок «Уединения» и  «Мое настроение»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 descr="E:\Фото работа с детьми\IMG_20240313_1102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1593" y="1285860"/>
            <a:ext cx="2442407" cy="3252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E:\Фото работа с детьми\IMG_20240313_0912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71876"/>
            <a:ext cx="2286016" cy="3044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8" descr="E:\Фото работа с детьми\IMG_20240313_1130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1214422"/>
            <a:ext cx="2151742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9" name="Picture 9" descr="E:\Фото работа с детьми\IMG_20240313_1131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142984"/>
            <a:ext cx="2145611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0" name="Picture 10" descr="E:\Фото работа с детьми\IMG_20240313_11332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3929066"/>
            <a:ext cx="2214578" cy="2730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686800" cy="207170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200" dirty="0" smtClean="0"/>
              <a:t>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Важнейшая роль в системе ранней помощи отводится родителям (законным представителям ребенка): их активность и мнение являются столь же значимыми, как и участие профессионалов. Современный подход к семье, воспитывающей ребенка с отклонениями в развитии, рассматривает ее как реабилитационную структуру, изначально обладающую потенциальными возможностями для создания максимально благоприятных условий для развития и воспитания ребенка.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290"/>
            <a:ext cx="842968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Включение родителей в коррекционно-развивающий процесс на основе выявления специальных потребностей и возможностей семьи</a:t>
            </a:r>
            <a:endParaRPr lang="ru-RU" sz="2000" b="1" dirty="0"/>
          </a:p>
        </p:txBody>
      </p:sp>
      <p:pic>
        <p:nvPicPr>
          <p:cNvPr id="2051" name="Picture 3" descr="E:\Фото работа с детьми\IMG_20240311_0917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143248"/>
            <a:ext cx="3384877" cy="2541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E:\Фото работа с детьми\IMG_20240312_1408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071810"/>
            <a:ext cx="2120318" cy="2823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14282" y="5857892"/>
            <a:ext cx="4429156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Консультация «Особенности  сенсорного развития детей дошкольного возраста. Использование дидактических игр»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14942" y="6000768"/>
            <a:ext cx="3714776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Стендовая информация для родителей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5843590" cy="71435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Теоретическая база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6865" name="Rectangle 1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285720" y="1214422"/>
            <a:ext cx="8429684" cy="526297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Социализация- процесс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вращивания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ребенка в культуру, освоения и присвоения ее ценностей, образцов, норм в собственной активности и в процессе общения со взрослыми и сверстниками.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Особое внимание следует уделять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социализации детей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с ментальными нарушениями в развитии.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Ментальные нарушения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это тяжелые нарушения психического развития, при которых, прежде всего, страдает способность к социальному взаимодействию и поведению. При использовании термина «ментальные нарушения» имеют в виду психические и / или интеллектуальные расстройства. Данный термин, является менее стигматизирующим, чем понятие «психическое заболевание». Согласно данным ВОЗ, психические отклонения имеются у каждого 5 человека на планете. В понятие ментальной инвалидности входят нарушения психического и умственного развития: аутизм, шизофрения, умственная отсталость, генетические заболевания, органическое поражение ЦНС, деменция, клиническая депрессия и др. Люди, имеющие инвалидность и нарушения в ментальной сфере, могут иметь самые разные диагнозы и особенности функционирования, но всех их объединяет одна общая особенность. Их восприятие информации, поступающей из внешнего мира, в том числе и от других людей, отличается от обычного.       Ребенок с ментальными нарушениями – это особый ребенок, который в силу своих психических особенностей иначе воспринимает окружающий мир. Незрелость основных нервных процессов, неустойчивость психики делают такого ребенка уязвимым для действия многих отрицательных факторов, нарушающих формирование поведенческих актов.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Повторная диагностика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571473" y="1928800"/>
          <a:ext cx="7929616" cy="4074916"/>
        </p:xfrm>
        <a:graphic>
          <a:graphicData uri="http://schemas.openxmlformats.org/drawingml/2006/table">
            <a:tbl>
              <a:tblPr/>
              <a:tblGrid>
                <a:gridCol w="2253973"/>
                <a:gridCol w="1891881"/>
                <a:gridCol w="1891881"/>
                <a:gridCol w="1891881"/>
              </a:tblGrid>
              <a:tr h="36368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Диагностика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Уровень развития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36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Высокий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Низкий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1818421">
                <a:tc>
                  <a:txBody>
                    <a:bodyPr/>
                    <a:lstStyle/>
                    <a:p>
                      <a:pPr marL="342900" marR="36195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Методика «Изучения восприятия формы, цвета и величины»,</a:t>
                      </a:r>
                    </a:p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Автор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Л. А. </a:t>
                      </a: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Венгер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4%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26%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473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Методика «Доски </a:t>
                      </a: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Сегена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(восприятие формы)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Автор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Э.Сеген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85728"/>
            <a:ext cx="8229600" cy="607223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Гистограмма 2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000101" y="1071546"/>
          <a:ext cx="7000924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259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По завершению коррекционно-развивающей работе итоговый мониторинг показал, что есть положительная динамика  показателей развития детей у детей с ментальными нарушениями в развитии. 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При небольшой положительной динамике у детей, все же остается большой показатель низкого развития. Поэтому коррекционно-развивающая  работа продолжится с детьми с ментальными нарушениями. 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В результате мой опыт работы показал что,  дети дошкольного возраста с ментальными нарушениями приходили  на занятия с удовольствием, выполняли упражнения, играли,  получали положительные эмоции. У детей наблюдалось  улучшение тактильно-двигательное, слуховое и зрительное восприятие, они более продолжительное время могли удерживать внимание.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Так же положительная динамика прослеживается в речевом развитии: появилось понимание обращенной речи на уровне простых инструкций.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585791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142852"/>
            <a:ext cx="5486400" cy="7810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темы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1214422"/>
            <a:ext cx="8501122" cy="524353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Дошкольный возраст является чрезвычайно важным и ответственным периодом физического и психического развития ребенка, поскольку именно в детстве закладываются основы развития личности и психики человека, его интеллектуальных способностей, интересов и возможностей. Это период начальной социализации личности, приобщения его к миру культуры и общечеловеческих ценностей. В дошкольном образовательном учреждении ребенок получает возможность социально-практического контакта с наиболее значимыми для его развития сферами жизни.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Чаще всего в раннем и дошкольном возрасте наблюдаются патологии развития ребенка, которые приводят к ограничению возможностей здоровья или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инвалидизации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Такие дети, попадая в условия дошкольной организации, оказываются менее адаптивными, чем их здоровые сверстники. Нарушения социальной адаптации у детей с ментальными нарушениями ярко проявляются в повышенной моторной активности, бурных поведенческих и эмоциональных реакциях. Социальная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дезадаптация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таких детей связана, прежде всего, 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несформированностью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коммуникативных умений, так как именно в общении ребенок перенимает образцы и модели социального поведения. По данным исследований более 30 % детей, имеющих интеллектуальные нарушения, не овладевают речевой функцией. В большинстве случаев коммуникация таких детей осуществляется через мимику и жесты, что не всегда понятно сверстникам и окружающим.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285728"/>
            <a:ext cx="8501122" cy="628654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связи с этим данная проблема обусловило актуальность моей работы: «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Современные технологии социализации детей с ментальными нарушениями в условиях общественного и семейного воспитания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и решается она на региональной инновационной площадке на базе нашего дошкольного учреждения.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Таким образом,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моей работы - разработка и реализация комплекса мероприятий по раннему вмешательству и коррекции недостатков в развитии ребенка, на основе социальной адаптации детей с ментальными нарушениями, включая детей с РАС, в возрасте от 5 до 8 лет, а так же оказание психолого-педагогической помощи родителям, воспитывающим ребенка с ментальными нарушениями.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Изучить особые образовательные потребности детей с ОВЗ от 5 до 8 лет.</a:t>
            </a: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Разработать методическое обеспечение к  комплексу мероприятий по раннему вмешательству и коррекции недостатков в развитии ребенка, на основе социальной адаптации детей с ментальными нарушениями, включая детей с РАС, в возрасте от 5 до 8 лет (индивидуальную  образовательную программу для детей с ментальными нарушениями «Чувствую, понимаю, говорю»).</a:t>
            </a: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Создать условия для реализации технологий  сенсорной интеграции, с учётом современных требований ППРС. </a:t>
            </a: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Реализовать комплекс мероприятий по раннему вмешательству и коррекции недостатков в развитии ребенка, на основе социальной адаптации детей с ментальными нарушениями, включая детей с РАС, в возрасте от 5 до 8 лет с использованием инновационных  техник сенсорной интеграции.</a:t>
            </a: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Способствовать повышению профессиональной компетентности педагогических работников в вопросах применения технологий  сенсорной интеграции.</a:t>
            </a: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  Обеспечить включение родителей в коррекционно-развивающий процесс на основе выявления специальных потребностей и возможностей семьи.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14290"/>
            <a:ext cx="5486400" cy="85246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Новизна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8913" name="Rectangle 1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642910" y="1214422"/>
            <a:ext cx="8072494" cy="255454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Мною была разработана коррекционно-развивающая программа «Чувствую, понимаю, говорю». Программа предназначена для детей от 5 до 7(8) лет и реализуется с детьми с ментальными нарушениями развития. В программе учитываются возрастные и индивидуальные особенности  и потребности детей дошкольного возраста. Индивидуальные особенности детей определяются в ходе психологической диагностики, результаты которой служат основой для определения стратегий индивидуального развития ребенка.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E:\Фото работа с детьми\IMG_20240312_140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085697" y="4272759"/>
            <a:ext cx="2759087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500042"/>
            <a:ext cx="5486400" cy="5667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Трудоемкость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1285860"/>
            <a:ext cx="8786874" cy="15716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i="1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целью реализации данных техник используется комплект дидактических материалов на развитие основных видов восприятия, оборудование сенсорно-динамической среды (балансирующие и массажные дорожки, доски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Бильгоу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нейротренажеры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др.).</a:t>
            </a:r>
            <a:endParaRPr lang="ru-RU" sz="2000" dirty="0"/>
          </a:p>
        </p:txBody>
      </p:sp>
      <p:pic>
        <p:nvPicPr>
          <p:cNvPr id="6" name="Picture 6" descr="E:\Фото работа с детьми\IMG_20240312_103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000372"/>
            <a:ext cx="1785950" cy="2378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E:\Фото работа с детьми\IMG_20240312_1034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071810"/>
            <a:ext cx="1928826" cy="2342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E:\Фото работа с детьми\IMG_20240312_1034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643306" y="3500438"/>
            <a:ext cx="2286017" cy="1571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E:\Фото работа с детьми\IMG_20240312_1035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5367705" y="3490551"/>
            <a:ext cx="2214580" cy="1662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 descr="E:\Фото работа с детьми\IMG_20240312_1034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44" y="3214686"/>
            <a:ext cx="166285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285852" y="5643578"/>
            <a:ext cx="1857388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Нейротренажеры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72132" y="5572140"/>
            <a:ext cx="207170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Массажные дорожки, коврики и др.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5716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Условия для реализации технологий сенсорной интеграции и коррекции эмоциональной сферы, были созданы зоны в кабинете психолога для обследования и работы с детьми.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E:\Фото работа с детьми\IMG_20240305_1306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71678"/>
            <a:ext cx="2360172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E:\Фото работа с детьми\IMG_20240305_1306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000240"/>
            <a:ext cx="2334632" cy="3109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E:\Фото работа с детьми\IMG_20240305_1307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9" y="3571876"/>
            <a:ext cx="3286148" cy="246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28596" y="5214950"/>
            <a:ext cx="214314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Зона диагностики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1802" y="6143644"/>
            <a:ext cx="278608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Игровая зона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43702" y="5286388"/>
            <a:ext cx="214314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Зона двигательной активности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Фото работа с детьми\IMG_20240305_1308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928670"/>
            <a:ext cx="3500462" cy="2628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E:\Фото работа с детьми\IMG_20240305_1308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219369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E:\Фото работа с детьми\IMG_20240305_1305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357166"/>
            <a:ext cx="2270919" cy="3024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14282" y="3500438"/>
            <a:ext cx="221457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Зона эмоционального развития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6116" y="428604"/>
            <a:ext cx="2643206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Зона сенсорного развития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6578" y="3500438"/>
            <a:ext cx="2000232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Песочная зона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AutoShape 2" descr="IMG_20240322_1037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5" name="Picture 3" descr="E:\Фото работа с детьми\IMG_20240316_1037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3929066"/>
            <a:ext cx="2000264" cy="2663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E:\Фото работа с детьми\IMG_20240322_10371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3929066"/>
            <a:ext cx="2000264" cy="2663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401080" cy="5626121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 своей работе для коррекции эмоциональной сферы детей с ментальными нарушениями  применяю  следующие методы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Игротерапия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Tx/>
              <a:buChar char="-"/>
            </a:pP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Сказкотерапия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Психогимнастика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Tx/>
              <a:buChar char="-"/>
            </a:pP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Изотерапия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Песочная терапия;</a:t>
            </a:r>
          </a:p>
          <a:p>
            <a:pPr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Релаксация. </a:t>
            </a:r>
          </a:p>
          <a:p>
            <a:pPr marL="0" indent="0">
              <a:buNone/>
            </a:pPr>
            <a:endParaRPr lang="ru-RU" sz="3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 descr="C:\Users\КОРР.ПЕДАГОГИ\Desktop\3617.png_12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29000"/>
            <a:ext cx="4000528" cy="267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1024</TotalTime>
  <Words>1216</Words>
  <Application>Microsoft Office PowerPoint</Application>
  <PresentationFormat>Экран (4:3)</PresentationFormat>
  <Paragraphs>121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Обобщение опыта работы педагога-психолога  МДОАУ «Детский сад №121 «Золотой колосок» г. Орска                                      Бакалейко Галины Сергеевны    на тему: «Современные технологии социализации детей с ментальными нарушениями в условиях общественного и семейного воспитания»         </vt:lpstr>
      <vt:lpstr>      Теоретическая база </vt:lpstr>
      <vt:lpstr>Актуальность темы  </vt:lpstr>
      <vt:lpstr>Слайд 4</vt:lpstr>
      <vt:lpstr>Новизна </vt:lpstr>
      <vt:lpstr>Трудоемкость</vt:lpstr>
      <vt:lpstr>Технология  Условия для реализации технологий сенсорной интеграции и коррекции эмоциональной сферы, были созданы зоны в кабинете психолога для обследования и работы с детьми.  </vt:lpstr>
      <vt:lpstr>Слайд 8</vt:lpstr>
      <vt:lpstr>Слайд 9</vt:lpstr>
      <vt:lpstr>Слайд 10</vt:lpstr>
      <vt:lpstr>Ожидаемый результат:  </vt:lpstr>
      <vt:lpstr> Мониторинг  </vt:lpstr>
      <vt:lpstr>Результаты входной диагностики</vt:lpstr>
      <vt:lpstr>Слайд 14</vt:lpstr>
      <vt:lpstr>Основной этап  Работа с детьми</vt:lpstr>
      <vt:lpstr>Слайд 16</vt:lpstr>
      <vt:lpstr> Повышение профессиональной компетентности педагогических работников в вопросах применения технологий  сенсорной интеграции и методик коррекции и развития эмоциональной сферы</vt:lpstr>
      <vt:lpstr>Уголок «Уединения» и  «Мое настроение»</vt:lpstr>
      <vt:lpstr>Слайд 19</vt:lpstr>
      <vt:lpstr>Заключительный этап Повторная диагностика </vt:lpstr>
      <vt:lpstr>Слайд 21</vt:lpstr>
      <vt:lpstr> Вывод  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КОРР.ПЕДАГОГИ</dc:creator>
  <cp:lastModifiedBy>Пк</cp:lastModifiedBy>
  <cp:revision>108</cp:revision>
  <dcterms:created xsi:type="dcterms:W3CDTF">2024-02-29T07:55:46Z</dcterms:created>
  <dcterms:modified xsi:type="dcterms:W3CDTF">2024-05-22T08:54:32Z</dcterms:modified>
</cp:coreProperties>
</file>