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5265-EA9C-4B5F-837E-A005A1839C23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082-31F5-4ADE-B6E3-CAD87410A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2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5265-EA9C-4B5F-837E-A005A1839C23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082-31F5-4ADE-B6E3-CAD87410A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1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5265-EA9C-4B5F-837E-A005A1839C23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082-31F5-4ADE-B6E3-CAD87410A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4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5265-EA9C-4B5F-837E-A005A1839C23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082-31F5-4ADE-B6E3-CAD87410A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2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5265-EA9C-4B5F-837E-A005A1839C23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082-31F5-4ADE-B6E3-CAD87410A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7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5265-EA9C-4B5F-837E-A005A1839C23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082-31F5-4ADE-B6E3-CAD87410A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8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5265-EA9C-4B5F-837E-A005A1839C23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082-31F5-4ADE-B6E3-CAD87410A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7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5265-EA9C-4B5F-837E-A005A1839C23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082-31F5-4ADE-B6E3-CAD87410A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5265-EA9C-4B5F-837E-A005A1839C23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082-31F5-4ADE-B6E3-CAD87410A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4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5265-EA9C-4B5F-837E-A005A1839C23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082-31F5-4ADE-B6E3-CAD87410A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4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5265-EA9C-4B5F-837E-A005A1839C23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3082-31F5-4ADE-B6E3-CAD87410A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5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55265-EA9C-4B5F-837E-A005A1839C23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03082-31F5-4ADE-B6E3-CAD87410A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1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42" y="0"/>
            <a:ext cx="1122667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5705" y="32088"/>
            <a:ext cx="10646497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МДОАУ «Детский сад № 62 г. Орска» </a:t>
            </a:r>
          </a:p>
          <a:p>
            <a:pPr algn="ctr"/>
            <a:endParaRPr lang="ru-RU" sz="2000" b="1" cap="all" dirty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endParaRPr lang="ru-RU" sz="2000" b="1" cap="all" dirty="0" smtClean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ru-RU" sz="3200" b="1" cap="all" dirty="0" smtClean="0">
                <a:solidFill>
                  <a:srgbClr val="000000"/>
                </a:solidFill>
                <a:latin typeface="Corbel"/>
                <a:ea typeface="+mj-ea"/>
                <a:cs typeface="+mj-cs"/>
              </a:rPr>
              <a:t>Дидактическая  игра </a:t>
            </a:r>
            <a:r>
              <a:rPr lang="ru-RU" sz="3200" b="1" cap="all" dirty="0">
                <a:solidFill>
                  <a:srgbClr val="000000"/>
                </a:solidFill>
                <a:latin typeface="Corbel"/>
                <a:ea typeface="+mj-ea"/>
                <a:cs typeface="+mj-cs"/>
              </a:rPr>
              <a:t>по финансовой </a:t>
            </a:r>
            <a:endParaRPr lang="ru-RU" sz="3200" b="1" cap="all" dirty="0" smtClean="0">
              <a:solidFill>
                <a:srgbClr val="000000"/>
              </a:solidFill>
              <a:latin typeface="Corbel"/>
              <a:ea typeface="+mj-ea"/>
              <a:cs typeface="+mj-cs"/>
            </a:endParaRPr>
          </a:p>
          <a:p>
            <a:pPr algn="ctr"/>
            <a:r>
              <a:rPr lang="ru-RU" sz="3200" b="1" cap="all" dirty="0" smtClean="0">
                <a:solidFill>
                  <a:srgbClr val="000000"/>
                </a:solidFill>
                <a:latin typeface="Corbel"/>
                <a:ea typeface="+mj-ea"/>
                <a:cs typeface="+mj-cs"/>
              </a:rPr>
              <a:t>грамотности: </a:t>
            </a:r>
          </a:p>
          <a:p>
            <a:pPr algn="ctr"/>
            <a:endParaRPr lang="ru-RU" sz="3200" b="1" cap="all" dirty="0" smtClean="0">
              <a:solidFill>
                <a:srgbClr val="000000"/>
              </a:solidFill>
              <a:latin typeface="Corbel"/>
              <a:ea typeface="+mj-ea"/>
              <a:cs typeface="+mj-cs"/>
            </a:endParaRPr>
          </a:p>
          <a:p>
            <a:pPr algn="ctr"/>
            <a:r>
              <a:rPr lang="ru-RU" sz="3200" b="1" cap="all" dirty="0" smtClean="0">
                <a:solidFill>
                  <a:srgbClr val="C00000"/>
                </a:solidFill>
                <a:latin typeface="Corbel"/>
                <a:ea typeface="+mj-ea"/>
                <a:cs typeface="+mj-cs"/>
              </a:rPr>
              <a:t>«Планирование  Семейного Бюджета»</a:t>
            </a:r>
          </a:p>
          <a:p>
            <a:pPr algn="ctr"/>
            <a:endParaRPr lang="ru-RU" sz="2000" b="1" cap="all" dirty="0" smtClean="0"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algn="ctr"/>
            <a:r>
              <a:rPr lang="ru-RU" sz="2000" b="1" cap="all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ru-RU" sz="2000" b="1" cap="all" smtClean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                                                                                                       </a:t>
            </a:r>
            <a:r>
              <a:rPr lang="ru-RU" sz="2000" b="1" cap="all" smtClean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Для </a:t>
            </a:r>
            <a:r>
              <a:rPr lang="ru-RU" sz="2000" b="1" cap="all" dirty="0" smtClean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детей 6-7 лет</a:t>
            </a:r>
            <a:endParaRPr lang="ru-RU" sz="2000" b="1" cap="all" dirty="0"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algn="ctr"/>
            <a:endParaRPr lang="ru-RU" sz="3200" b="1" cap="all" dirty="0" smtClean="0">
              <a:solidFill>
                <a:srgbClr val="C00000"/>
              </a:solidFill>
              <a:latin typeface="Corbel"/>
              <a:ea typeface="+mj-ea"/>
              <a:cs typeface="+mj-cs"/>
            </a:endParaRPr>
          </a:p>
          <a:p>
            <a:pPr algn="ctr"/>
            <a:endParaRPr lang="ru-RU" sz="3200" b="1" cap="all" dirty="0">
              <a:solidFill>
                <a:srgbClr val="C00000"/>
              </a:solidFill>
              <a:latin typeface="Corbel"/>
              <a:ea typeface="+mj-ea"/>
              <a:cs typeface="+mj-cs"/>
            </a:endParaRPr>
          </a:p>
          <a:p>
            <a:pPr algn="ctr"/>
            <a:endParaRPr lang="ru-RU" sz="3200" b="1" cap="all" dirty="0" smtClean="0">
              <a:solidFill>
                <a:srgbClr val="C00000"/>
              </a:solidFill>
              <a:latin typeface="Corbel"/>
              <a:ea typeface="+mj-ea"/>
              <a:cs typeface="+mj-cs"/>
            </a:endParaRPr>
          </a:p>
          <a:p>
            <a:pPr algn="r"/>
            <a:endParaRPr lang="ru-RU" b="1" cap="all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r"/>
            <a:endParaRPr lang="ru-RU" b="1" cap="all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cap="all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b="1" cap="all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cap="all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Вальтер</a:t>
            </a:r>
          </a:p>
          <a:p>
            <a:pPr algn="r"/>
            <a:r>
              <a:rPr lang="ru-RU" cap="all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Наталья Геннадьевна</a:t>
            </a:r>
            <a:br>
              <a:rPr lang="ru-RU" cap="all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cap="all" dirty="0">
              <a:solidFill>
                <a:srgbClr val="C00000"/>
              </a:solidFill>
              <a:latin typeface="Corbel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8" y="2379790"/>
            <a:ext cx="2054036" cy="29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8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-1" r="6660" b="1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445345"/>
            <a:ext cx="7579220" cy="5729824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игра: «Планирование семейного бюджета»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 детей распределять семейный бюджет с помощью дидактической игры (на что целесообразней потратить семейный бюджет).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Основные ячейки: доходы и расходы, вспомогательные ячейки: виды доходов, виды расходов. Карточки с изображением необходимых для семьи вещей (продукты питания, бытовая техника, мебель для жилья, одежда) и не столь необходимых (игрушки, сладости, ролики, самокат и т.д.); Бумажные монетки номиналом 1, 2, 5, 10 рублей.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AutoShape 2" descr="https://pbs.twimg.com/media/Fi5TIaeWYAE7yYN?format=jpg&amp;name=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4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65" y="175120"/>
            <a:ext cx="4735219" cy="136867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Вариант игры №1.</a:t>
            </a:r>
            <a:r>
              <a:rPr lang="ru-RU" sz="400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54" y="1027905"/>
            <a:ext cx="6393873" cy="553914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Распределить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и доходы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игры: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вами находятся картинки доходов и расходов семьи. 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Распределите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на 2 группы. Так что же относится к доходам и расходам? 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Варианты дохода: 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премия, заработная плата, выигрыш в лотерею, продажа овощей со своего приусадебного участка, пенсия, вам подарили денежный подарок, пособие на детей, наследство, стипендия.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Варианты расхода: 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продукты, квартплата, билет в кино, оплата телефона, покупка промышленных товаров, оплата электроэнергии, транспортные расходы, платные медицинские услуги, налоги.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7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673" y="338364"/>
            <a:ext cx="6096000" cy="58043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Вариант игры №2.</a:t>
            </a: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Распределить расходы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</a:t>
            </a:r>
            <a:endParaRPr lang="ru-RU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Представьте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себе, что вы распоряжаетесь семейным бюджетом. Вам выделяется семейная копилка. Вы решаете, на что потратить деньги. Ваша задача – распределить, на что вы потратите, куда израсходуете деньги?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раздает «деньги» - монеты, куда больше всего положат, те нужды и будут удовлетворены больше всего. Монеты можно класть не на все картинки и нужды. Распределяя монетки по ячейкам, дети используют счет в пределах 20. По итогам распределения монет должна остаться одна монета номиналом 1 рубль - это экономия денег, полученная путем правильного распределения денежных средств. Монету можно положить в копилку и использовать в дальнейшем для покупки товаров в магазине игрушек.)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6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36" y="1143449"/>
            <a:ext cx="4222377" cy="2419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36" y="4058499"/>
            <a:ext cx="4265441" cy="2401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456" y="1071408"/>
            <a:ext cx="2809593" cy="43439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145" y="1071408"/>
            <a:ext cx="2919676" cy="43439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131" y="88804"/>
            <a:ext cx="4273632" cy="8892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8312" y="88576"/>
            <a:ext cx="4252288" cy="8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55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280</Words>
  <Application>Microsoft Office PowerPoint</Application>
  <PresentationFormat>Широкоэкранный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Corbel</vt:lpstr>
      <vt:lpstr>Times New Roman</vt:lpstr>
      <vt:lpstr>Тема Office</vt:lpstr>
      <vt:lpstr>Презентация PowerPoint</vt:lpstr>
      <vt:lpstr>Презентация PowerPoint</vt:lpstr>
      <vt:lpstr>Вариант игры №1.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</cp:revision>
  <dcterms:created xsi:type="dcterms:W3CDTF">2024-02-06T17:44:41Z</dcterms:created>
  <dcterms:modified xsi:type="dcterms:W3CDTF">2024-02-06T19:20:55Z</dcterms:modified>
</cp:coreProperties>
</file>