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B3340-7D7C-B146-A136-E66485461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4E5B0D-8F7C-AD3F-DD1A-5A1A9F203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01E7FF-929F-D669-1C73-C5D86B7E4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88F5A-5CAD-47A2-8A83-C44EBF33707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C53014-C11F-FFA1-5E74-F21454631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82EB43-03D3-8F3B-71CF-BE5B7243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2570-290F-432B-94D5-D8386030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15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51E1D-D83E-949E-D6F3-F8BBF537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C56CB0-5E39-C984-D78F-6F6D6520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DFCA3E-5126-76FD-E900-0B92F30E5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88F5A-5CAD-47A2-8A83-C44EBF33707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3EE733-29FC-80D5-575F-5114C1774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58011-526E-8C49-DB26-E380E6690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2570-290F-432B-94D5-D8386030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524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BCF3E6-A779-8FCC-1D0B-58E98CD598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944868-6E99-6E55-C160-D3BCCD7B4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425674-2C3F-19F0-20A3-30350CAF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88F5A-5CAD-47A2-8A83-C44EBF33707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752021-FB00-C18E-F5B3-7E464901D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51E72C-5F28-281F-B27F-01607D361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2570-290F-432B-94D5-D8386030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28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1240A9-EAF6-FB8F-83A2-BF485DA2F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F1B415-6FEB-B2DE-31E8-C3B39A43B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7056C-41B0-C669-90B0-0D3E772FA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88F5A-5CAD-47A2-8A83-C44EBF33707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F79E19-5571-C355-4454-55FC3368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889B7-F338-356F-606B-1F0C2D28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2570-290F-432B-94D5-D8386030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049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74128-6E38-6D57-48A4-9A3FFD3B5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11F5D4-0A95-3867-F2A7-6BE06218B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1A660-8D55-B26B-4F97-5C6B836A8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88F5A-5CAD-47A2-8A83-C44EBF33707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BC228B-FB20-7EAA-401B-8EB621695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19F98-0B53-C9AF-1498-4E977FF5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2570-290F-432B-94D5-D8386030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04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533EC-6296-7C19-B6E1-E8D16517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C3382C-E5FF-3831-BCC8-D0C8363F8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89E13-584D-C001-73C7-8A606FC5D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B53359-4406-2F87-57BF-0BCE8E444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88F5A-5CAD-47A2-8A83-C44EBF33707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426646-A0DC-001C-4FEB-AA93EDED7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43E13C-26B4-879C-505F-6BCF122F1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2570-290F-432B-94D5-D8386030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493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C85A7-6EFE-E8CC-7539-EF2309C9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8F335C-85F3-D3E3-55EA-1C25AD274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0619EF-3DF4-1FF3-0824-3370EE6A5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6508B8-EFAE-C4D7-6223-9ACD0524C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20BAD3-E374-CB56-0135-90F92B880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26028E2-6552-75E6-F562-DADC921B0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88F5A-5CAD-47A2-8A83-C44EBF33707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C6F6E8-D7B7-6B7D-3373-D4265705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14C1FE-DF09-3EDC-DDCE-090685CB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2570-290F-432B-94D5-D8386030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48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40ED5-0809-D3BC-961F-4F3D2CB44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8D9E03A-93C2-FB79-C04D-342B627E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88F5A-5CAD-47A2-8A83-C44EBF33707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1F056E-F6ED-995D-ADA4-4FD7B95A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458F9B-769B-8768-D3D1-5A893A85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2570-290F-432B-94D5-D8386030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17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9F89D3-F64D-F1BD-CC50-BE7644683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88F5A-5CAD-47A2-8A83-C44EBF33707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CDF559-E994-BC74-AF53-4681D1B00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62491D-61FC-1DF5-75C2-4A7B4236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2570-290F-432B-94D5-D8386030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86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03B37-8138-BC57-DA67-59E7810E5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CBC406-7B8D-53D5-2EAE-01ACF70FB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CF890F-61AF-E1B2-29C7-2BD9840E8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3864FA-8171-904D-6E17-80C4D2344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88F5A-5CAD-47A2-8A83-C44EBF33707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54BB39-2B36-CD81-22CD-6426EC98A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C03201-BB3B-D581-4BBD-26489FC0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2570-290F-432B-94D5-D8386030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1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364BF-476D-D92C-7B0D-06E22CCF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387312C-0A37-519C-9627-98C7E5C8D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EEF579-B7C2-7852-3C9A-D146F49C6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E2B89C-BCB5-F6F3-66C1-C998CD39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88F5A-5CAD-47A2-8A83-C44EBF33707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8F3C95-05CA-CF39-2718-5B2B8BCDE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A27A73-B35A-B705-D824-E65917D7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2570-290F-432B-94D5-D8386030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42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9AC9D-8261-50AB-BCD1-2BCC573E5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C826E0-C819-CE9D-5958-0CABFDCF8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9B6196-7C57-1180-8475-F3B09DDC4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88F5A-5CAD-47A2-8A83-C44EBF337077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760223-0BF0-5563-C403-D261C79B6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02CE6-A07A-C579-202D-94178DB56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72570-290F-432B-94D5-D83860306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39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EA7157-A0BE-C257-201D-D4CE6E0DA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C13C5-E31C-959C-F8C5-8F324E259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3234"/>
            <a:ext cx="9144000" cy="2620962"/>
          </a:xfrm>
        </p:spPr>
        <p:txBody>
          <a:bodyPr>
            <a:normAutofit fontScale="90000"/>
          </a:bodyPr>
          <a:lstStyle/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Муниципальное дошкольное образовательное автономное учреждение «Детский сад № 118 общеразвивающего вида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с приоритетным осуществлением физического развития воспитанников «Дружба» г. Орска»</a:t>
            </a:r>
            <a:br>
              <a:rPr kumimoji="0" lang="ru-RU" sz="4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Дидактическая игра </a:t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по финансовой грамотности</a:t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для детей 5-7 лет</a:t>
            </a: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«Учимся экономить» </a:t>
            </a:r>
            <a:endParaRPr lang="ru-RU" sz="4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DB128B-B602-972F-FCBD-A70555E16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720" y="2820567"/>
            <a:ext cx="4500000" cy="323708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925D96-E92B-39F2-3FD8-060B88FC9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718" y="6057656"/>
            <a:ext cx="11674135" cy="587110"/>
          </a:xfrm>
        </p:spPr>
        <p:txBody>
          <a:bodyPr>
            <a:normAutofit fontScale="92500"/>
          </a:bodyPr>
          <a:lstStyle/>
          <a:p>
            <a:r>
              <a:rPr lang="ru-RU" sz="2200" b="1" dirty="0"/>
              <a:t>Подготовила: Шахматова Юлия Николаевна, воспитатель высшей квалификационной категории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E9F14A-FDEA-49DD-CBBD-0A52121F1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803" y="1569219"/>
            <a:ext cx="3529890" cy="46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FD85B2-8888-1B08-351B-EA14968C4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F9D95B-D2C1-EC24-8429-14821940F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83" y="176130"/>
            <a:ext cx="9516863" cy="11968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210F68-5445-09FA-59B8-503048E5E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840" y="1387432"/>
            <a:ext cx="5652000" cy="515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C4402C-FA27-4DFB-5AF9-691E9620B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710" y="2178815"/>
            <a:ext cx="3204000" cy="420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37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979336-E6C7-51F0-BD7F-84D6D5AD2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484299-D137-ECD9-CD65-3C0276D0D69F}"/>
              </a:ext>
            </a:extLst>
          </p:cNvPr>
          <p:cNvSpPr txBox="1"/>
          <p:nvPr/>
        </p:nvSpPr>
        <p:spPr>
          <a:xfrm>
            <a:off x="490492" y="118253"/>
            <a:ext cx="6165540" cy="6621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Задачи игры: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1.Познакомить детей с понятием «сбережения» и как их можно накопить, товарами первой необходимости, потребностями и возможностями человека.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Формировать у детей представление о том, как можно экономить деньги, об окружающих нас предметах, товарах и услугах с экономической точки зрения.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Развивать у детей умение творчески подходить к решению финансовых ситуаций посредством игры.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774121-98B2-DD0A-552C-32BE87B9C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871" y="118253"/>
            <a:ext cx="5450296" cy="415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F6DAE1-D0B4-8447-38D6-07580832F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421" y="3082669"/>
            <a:ext cx="2880000" cy="377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2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E22881-8AA4-5F1D-9AA3-332370441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5590FC-6693-6B10-3D40-F19CE1E37BE3}"/>
              </a:ext>
            </a:extLst>
          </p:cNvPr>
          <p:cNvSpPr txBox="1"/>
          <p:nvPr/>
        </p:nvSpPr>
        <p:spPr>
          <a:xfrm>
            <a:off x="286675" y="173899"/>
            <a:ext cx="11618650" cy="3005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вариант игры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 предлагает игрокам по очереди (или одному ребёнку) выбрать картинку и назвать, что изображено на ней. А затем порассуждать: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можно ли как-то сэкономить при приобретении, 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от чего вообще можно отказаться, потому что приобретение не принесёт пользы,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на чем экономить не стоит, так как это предметы первой необходимости. </a:t>
            </a:r>
          </a:p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объяснения ребёнок прикрепляет картинку к соответствующей корзинке.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2F261D-591F-DEE2-51F4-FDE129C6C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96" y="3156098"/>
            <a:ext cx="4932000" cy="37019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D5620A-193B-72B4-F3D1-BC0A80968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971" y="3112036"/>
            <a:ext cx="3132000" cy="37900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7DA4ED-5D8D-8F0D-FC9E-76BA2CF3D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8002" y="2941093"/>
            <a:ext cx="2988000" cy="391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74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E787B8-722A-1F8A-38F1-DBA23DFA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A205EE-C930-1924-20FA-8E8AAFE641B6}"/>
              </a:ext>
            </a:extLst>
          </p:cNvPr>
          <p:cNvSpPr txBox="1"/>
          <p:nvPr/>
        </p:nvSpPr>
        <p:spPr>
          <a:xfrm>
            <a:off x="343270" y="183496"/>
            <a:ext cx="11505460" cy="3245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вариант игры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Педагог предлагает детям по очереди выбрать одну из больших карт с разноцветными корзинками. Затем каждый игрок по очереди выбирает ту маленькую картинку, которая подходит для его карты и объясняет свой выбор.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Ведущий (или игроки) оценивают правильность ответа. При правильном ответе игрок прикрепляет картинку к своей корзинке. При не правильном ответе картинка переходит ведущему (или убирается в конверт). Победителем считается игрок, у которого больше картинок.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230549-BECF-253F-DFC4-42A3AF51D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359" y="3489785"/>
            <a:ext cx="4248000" cy="31847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6A43B1-92BC-9513-40D0-49D450112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417" y="3402144"/>
            <a:ext cx="2520000" cy="3359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C166AD-8FFD-1025-3B64-8C03C8526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489" y="2986327"/>
            <a:ext cx="2916000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255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Office PowerPoint</Application>
  <PresentationFormat>Широкоэкранный</PresentationFormat>
  <Paragraphs>15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Муниципальное дошкольное образовательное автономное учреждение «Детский сад № 118 общеразвивающего вида  с приоритетным осуществлением физического развития воспитанников «Дружба» г. Орска» Дидактическая игра  по финансовой грамотности для детей 5-7 лет «Учимся экономить»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автономное учреждение «Детский сад № 118 общеразвивающего вида  с приоритетным осуществлением физического развития воспитанников «Дружба» г. Орска» Дидактическая игра  по финансовой грамотности для детей 5-7 лет «Учимся экономить»</dc:title>
  <dc:creator>Юлия Шахматова</dc:creator>
  <cp:lastModifiedBy>Юлия Шахматова</cp:lastModifiedBy>
  <cp:revision>1</cp:revision>
  <dcterms:created xsi:type="dcterms:W3CDTF">2024-02-01T11:01:05Z</dcterms:created>
  <dcterms:modified xsi:type="dcterms:W3CDTF">2024-02-01T11:02:49Z</dcterms:modified>
</cp:coreProperties>
</file>