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FCE-1058-4D36-87F4-B27B18239569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2D2A-81AB-4FC8-997B-33CD031AD3F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3305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FCE-1058-4D36-87F4-B27B18239569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2D2A-81AB-4FC8-997B-33CD031A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9920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FCE-1058-4D36-87F4-B27B18239569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2D2A-81AB-4FC8-997B-33CD031A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7361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7C4FCE-1058-4D36-87F4-B27B18239569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112D2A-81AB-4FC8-997B-33CD031A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92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5" r:id="rId3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3694C-FD46-6ADC-BA25-1747F2221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132735"/>
            <a:ext cx="11158743" cy="352486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Муниципальный конкурс дидактических игр и пособий по безопасности жизнедеятельности детей дошкольного возраста   «Авторская находка – 2025»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53353E-CD7C-83A0-6AC0-D82871C4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3355" y="3843867"/>
            <a:ext cx="8023121" cy="1947333"/>
          </a:xfrm>
        </p:spPr>
        <p:txBody>
          <a:bodyPr>
            <a:noAutofit/>
          </a:bodyPr>
          <a:lstStyle/>
          <a:p>
            <a:r>
              <a:rPr lang="ru-RU" sz="2400">
                <a:solidFill>
                  <a:schemeClr val="accent4">
                    <a:lumMod val="50000"/>
                  </a:schemeClr>
                </a:solidFill>
              </a:rPr>
              <a:t>Дидактическая игра «Аптека Бабы Яги»</a:t>
            </a:r>
          </a:p>
          <a:p>
            <a:r>
              <a:rPr lang="ru-RU" sz="2400">
                <a:solidFill>
                  <a:schemeClr val="accent4">
                    <a:lumMod val="50000"/>
                  </a:schemeClr>
                </a:solidFill>
              </a:rPr>
              <a:t>МОАУ «СОШ № 54 г. Орска» (дошкольные группы)</a:t>
            </a:r>
          </a:p>
          <a:p>
            <a:r>
              <a:rPr lang="ru-RU" sz="2400">
                <a:solidFill>
                  <a:schemeClr val="accent4">
                    <a:lumMod val="50000"/>
                  </a:schemeClr>
                </a:solidFill>
              </a:rPr>
              <a:t>Выполнил воспитатель: Хлыстова О.Б. </a:t>
            </a:r>
          </a:p>
        </p:txBody>
      </p:sp>
    </p:spTree>
    <p:extLst>
      <p:ext uri="{BB962C8B-B14F-4D97-AF65-F5344CB8AC3E}">
        <p14:creationId xmlns:p14="http://schemas.microsoft.com/office/powerpoint/2010/main" val="3422308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FB84F2-2218-04F1-4167-E17F469BF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929" y="368709"/>
            <a:ext cx="10132142" cy="6120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8233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CCC27-1254-6DB5-C464-DD2FAE089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1"/>
            <a:ext cx="11247233" cy="1283109"/>
          </a:xfrm>
        </p:spPr>
        <p:txBody>
          <a:bodyPr>
            <a:noAutofit/>
          </a:bodyPr>
          <a:lstStyle/>
          <a:p>
            <a:r>
              <a:rPr lang="ru-RU" sz="3200">
                <a:solidFill>
                  <a:schemeClr val="accent2">
                    <a:lumMod val="75000"/>
                  </a:schemeClr>
                </a:solidFill>
              </a:rPr>
              <a:t>Цель: Подготовить ребенка к безопасной жизни в окружающей среде – природной.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A126EE-09ED-6389-B556-D5859BC7A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1283110"/>
            <a:ext cx="11247232" cy="5279921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Задачи: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>
                <a:solidFill>
                  <a:schemeClr val="bg1"/>
                </a:solidFill>
              </a:rPr>
              <a:t>Обогащать представления детей об основных источниках и видах опасности в природе;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>
                <a:solidFill>
                  <a:schemeClr val="bg1"/>
                </a:solidFill>
              </a:rPr>
              <a:t>Формировать представления об опасных для человека ситуациях в природе;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>
                <a:solidFill>
                  <a:schemeClr val="bg1"/>
                </a:solidFill>
              </a:rPr>
              <a:t>Воспитывать осторожное и осмотрительное отношение к потенциально опасным для человека ситуациям в природе.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>
                <a:solidFill>
                  <a:schemeClr val="bg1"/>
                </a:solidFill>
              </a:rPr>
              <a:t>Формировать элементарные навыки безопасного поведения в природе. Знакомить с  безопасными способами взаимодействия  с растениями правилами поведения в природе.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>
                <a:solidFill>
                  <a:schemeClr val="bg1"/>
                </a:solidFill>
              </a:rPr>
              <a:t>Дать представления о съедобных и несъедобных и ядовитых растениях и грибах.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>
                <a:solidFill>
                  <a:schemeClr val="bg1"/>
                </a:solidFill>
              </a:rPr>
              <a:t>Подвести к пониманию необходимости соблюдать меры предосторожности.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82490609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2A59-F502-C339-D3B0-B63C097D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3" y="2035278"/>
            <a:ext cx="10667080" cy="3524864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chemeClr val="accent2">
                    <a:lumMod val="75000"/>
                  </a:schemeClr>
                </a:solidFill>
              </a:rPr>
              <a:t>Описание игры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ru-RU" sz="2800"/>
            </a:br>
            <a:br>
              <a:rPr lang="ru-RU"/>
            </a:br>
            <a:r>
              <a:rPr lang="ru-RU" sz="2400">
                <a:solidFill>
                  <a:schemeClr val="bg1"/>
                </a:solidFill>
              </a:rPr>
              <a:t>Игра состоит из карточек с рамками зеленого и красного цвета с изображением травянистых растений (лекарственных и ядовитых), ягод, грибов (Съедобных и несъедобных), пустых рамок с липучками, изображения растений без рамок на липучках, экран зеленого и красного цвета по числу играющих.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CC3440-0A1A-9AA2-B548-45EF80583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34947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1003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27AFF-3723-E6AF-E0C5-16E1305D0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238866"/>
            <a:ext cx="11011259" cy="4755534"/>
          </a:xfrm>
        </p:spPr>
        <p:txBody>
          <a:bodyPr/>
          <a:lstStyle/>
          <a:p>
            <a:r>
              <a:rPr lang="ru-RU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игру играют 1 – 10 детей;</a:t>
            </a:r>
            <a:br>
              <a:rPr lang="ru-RU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 определении ядовитого растения, ягод, грибов  поднимается красный экран;</a:t>
            </a:r>
            <a:br>
              <a:rPr lang="ru-RU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при определении лекарственных, съедобных ягод и грибов поднимается зеленый экран;</a:t>
            </a:r>
            <a:br>
              <a:rPr lang="ru-RU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Слушать внимательно описательный рассказ, не перебивать;</a:t>
            </a:r>
            <a:br>
              <a:rPr lang="ru-RU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Брать по одной карточки, не выбирая и не показывать другим играющим.</a:t>
            </a:r>
            <a:br>
              <a:rPr lang="ru-RU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 отгадывании загадки, картинку показывает тот ребенок, который отгадал загадку.</a:t>
            </a:r>
            <a:br>
              <a:rPr lang="ru-RU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Выкрикивать нельзя.</a:t>
            </a:r>
            <a:br>
              <a:rPr lang="ru-RU"/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57DAB-5B49-D417-77D3-82BA02424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77488"/>
            <a:ext cx="11188240" cy="1197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</a:t>
            </a:r>
          </a:p>
        </p:txBody>
      </p:sp>
    </p:spTree>
    <p:extLst>
      <p:ext uri="{BB962C8B-B14F-4D97-AF65-F5344CB8AC3E}">
        <p14:creationId xmlns:p14="http://schemas.microsoft.com/office/powerpoint/2010/main" val="339549102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1034143"/>
            <a:ext cx="11212285" cy="5617027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растениями: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Воспитатель показывает картинки с растениями, называет их и рассказывает об их пользе и вреде для здоровья человека. Дети рассматривают растения, выделяют его особенности. В последствии воспитатель (ведущий – ребенок) показывает картинки, а дети называют и рассказывают о пользе и вреде растений.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Воспитатель (ведущий) показывает картинку с изображением растения, называет его, а дети показывают экран красный или зеленый, ведущий уточняет почему сделан такой выбор, игрок доказывает свой выбор.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3)Перед детьми лежат карточки с зелеными и красными рамками и изображения растений и грибов. Задача играющих положить картинки с ядовитыми растениями в рамку с красными краями, а лекарственные и съедобные растения в рамку с зелеными краями.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Картинки перевернуты, Ребенок берет картинку и не показывая его другим детям описывает растение, рассказывая о пользе или вреде растения, другие игроки должны отгадать описанное растение и показать экран соответствующего цвета.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Воспитатель загадывает загадку о растении, а дети находят и показывают изображение, как отгадку. Можно раздать картинки играющим, а поднимает картинку ребенок тот про чьё растение была загадана загадка.</a:t>
            </a:r>
            <a:br>
              <a:rPr lang="ru-RU" sz="1800">
                <a:solidFill>
                  <a:srgbClr val="1A965B"/>
                </a:solidFill>
              </a:rPr>
            </a:br>
            <a:r>
              <a:rPr lang="ru-RU" sz="180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30" y="206828"/>
            <a:ext cx="11560628" cy="1055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>
                <a:solidFill>
                  <a:srgbClr val="1A96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игры:</a:t>
            </a:r>
          </a:p>
        </p:txBody>
      </p:sp>
    </p:spTree>
    <p:extLst>
      <p:ext uri="{BB962C8B-B14F-4D97-AF65-F5344CB8AC3E}">
        <p14:creationId xmlns:p14="http://schemas.microsoft.com/office/powerpoint/2010/main" val="402658325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ACF81-E3A0-F8C7-AB22-CE3A14B6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2060952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для игр:</a:t>
            </a:r>
            <a:b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Съедобные и несъедобные ягоды</a:t>
            </a:r>
            <a:br>
              <a:rPr 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Лекарственные и съедобные грибы</a:t>
            </a:r>
            <a:br>
              <a:rPr 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3.Ядовитые растения и грибы</a:t>
            </a:r>
            <a:br>
              <a:rPr 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Лекарственные и ядовитые растения.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3C147E-D2E2-E8B2-AFCD-C32C1302C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073"/>
            <a:ext cx="4122729" cy="353961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49CB21-C896-8748-169E-4FE44BD4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829" y="101333"/>
            <a:ext cx="3612413" cy="35010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7F14FC-4ACF-4BD8-ABCA-EF0ECD238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073" y="928461"/>
            <a:ext cx="3612413" cy="35396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F89959-96A0-C10E-F36F-FFF3E1251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3429000"/>
            <a:ext cx="3768209" cy="32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0434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FB922-FD88-FE2B-C05C-E60FF0D3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54" y="450208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Рамки для определения съедобных грибов, ядовитых растений и грибов, лекарственных растений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F96D78-A518-8375-81C4-304EA1775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475" y="280936"/>
            <a:ext cx="4701533" cy="39163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F47F59-1D5D-F13D-A701-94E93201B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892" y="280935"/>
            <a:ext cx="4701533" cy="39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5899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Сектор</Template>
  <Company/>
  <PresentationFormat>Широкоэкранный</PresentationFormat>
  <Paragraphs>19</Paragraphs>
  <Slides>8</Slides>
  <Notes>0</Notes>
  <TotalTime>349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4">
      <vt:lpstr>Arial</vt:lpstr>
      <vt:lpstr>Century Gothic</vt:lpstr>
      <vt:lpstr>Wingdings 3</vt:lpstr>
      <vt:lpstr>Wingdings</vt:lpstr>
      <vt:lpstr>Times New Roman</vt:lpstr>
      <vt:lpstr>Сектор</vt:lpstr>
      <vt:lpstr>Муниципальный конкурс дидактических игр и пособий по безопасности жизнедеятельности детей дошкольного возраста   «Авторская находка – 2025»</vt:lpstr>
      <vt:lpstr>PowerPoint Presentation</vt:lpstr>
      <vt:lpstr>Цель: Подготовить ребенка к безопасной жизни в окружающей среде – природной. </vt:lpstr>
      <vt:lpstr>Описание игры:Игра состоит из карточек с рамками зеленого и красного цвета с изображением травянистых растений (лекарственных и ядовитых), ягод, грибов (Съедобных и несъедобных), пустых рамок с липучками, изображения растений без рамок на липучках, экран зеленого и красного цвета по числу играющих.</vt:lpstr>
      <vt:lpstr>1. В игру играют 1 – 10 детей;2. При определении ядовитого растения, ягод, грибов  поднимается красный экран; 3. при определении лекарственных, съедобных ягод и грибов поднимается зеленый экран;4. Слушать внимательно описательный рассказ, не перебивать;5. Брать по одной карточки, не выбирая и не показывать другим играющим.6. При отгадывании загадки, картинку показывает тот ребенок, который отгадал загадку.7. Выкрикивать нельзя.</vt:lpstr>
      <vt:lpstr>Знакомство с растениями:1) Воспитатель показывает картинки с растениями, называет их и рассказывает об их пользе и вреде для здоровья человека. Дети рассматривают растения, выделяют его особенности. В последствии воспитатель (ведущий – ребенок) показывает картинки, а дети называют и рассказывают о пользе и вреде растений.2) Воспитатель (ведущий) показывает картинку с изображением растения, называет его, а дети показывают экран красный или зеленый, ведущий уточняет почему сделан такой выбор, игрок доказывает свой выбор.3)Перед детьми лежат карточки с зелеными и красными рамками и изображения растений и грибов. Задача играющих положить картинки с ядовитыми растениями в рамку с красными краями, а лекарственные и съедобные растения в рамку с зелеными краями.4) Картинки перевернуты, Ребенок берет картинку и не показывая его другим детям описывает растение, рассказывая о пользе или вреде растения, другие игроки должны отгадать описанное растение и показать экран соответствующего цвета.5) Воспитатель загадывает загадку о растении, а дети находят и показывают изображение, как отгадку. Можно раздать картинки играющим, а поднимает картинку ребенок тот про чьё растение была загадана загадка. </vt:lpstr>
      <vt:lpstr>Картинки для игр:1. Съедобные и несъедобные ягоды2. Лекарственные и съедобные грибы3.Ядовитые растения и грибы4. Лекарственные и ядовитые растения.</vt:lpstr>
      <vt:lpstr>Рамки для определения съедобных грибов, ядовитых растений и грибов, лекарственных растений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Муниципальный конкурс дидактических игр и пособий по безопасности жизнедеятельности детей дошкольного возраста   «Авторская находка – 2025»</dc:title>
  <dc:creator>Александр Хлыстов</dc:creator>
  <cp:lastModifiedBy>Александр Хлыстов</cp:lastModifiedBy>
  <cp:revision>13</cp:revision>
  <dcterms:created xsi:type="dcterms:W3CDTF">2025-01-26T12:11:59Z</dcterms:created>
  <dcterms:modified xsi:type="dcterms:W3CDTF">2025-02-01T14:11:20Z</dcterms:modified>
</cp:coreProperties>
</file>