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57" r:id="rId4"/>
    <p:sldId id="259" r:id="rId5"/>
    <p:sldId id="265" r:id="rId6"/>
    <p:sldId id="258" r:id="rId7"/>
    <p:sldId id="262" r:id="rId8"/>
    <p:sldId id="263" r:id="rId9"/>
    <p:sldId id="260" r:id="rId10"/>
    <p:sldId id="264" r:id="rId11"/>
    <p:sldId id="266" r:id="rId12"/>
    <p:sldId id="261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>
        <p:scale>
          <a:sx n="50" d="100"/>
          <a:sy n="50" d="100"/>
        </p:scale>
        <p:origin x="-978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F2379-E962-4399-9A0D-17241A8E8CF9}" type="datetimeFigureOut">
              <a:rPr lang="ru-RU"/>
              <a:pPr>
                <a:defRPr/>
              </a:pPr>
              <a:t>26.07.2020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64A41-F6F0-4ECF-8721-27D4B09FE1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8746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097E1-4F69-4F3C-AD23-0B47E48DDCC9}" type="datetimeFigureOut">
              <a:rPr lang="ru-RU"/>
              <a:pPr>
                <a:defRPr/>
              </a:pPr>
              <a:t>26.07.2020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024BA-8261-48E1-87CF-ECF6A15AF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969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DDE72-89DE-484C-BE09-AEDFD4C43244}" type="datetimeFigureOut">
              <a:rPr lang="ru-RU"/>
              <a:pPr>
                <a:defRPr/>
              </a:pPr>
              <a:t>26.07.2020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57E1F-94C8-4FA6-AE08-916FB60D1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1392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CAF5E-1373-4106-8CBC-DD46F51A949D}" type="datetimeFigureOut">
              <a:rPr lang="ru-RU"/>
              <a:pPr>
                <a:defRPr/>
              </a:pPr>
              <a:t>26.07.2020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91BFC-E7BC-4311-9C12-52A59E8B27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659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E49F3-9127-4726-B8AD-FFB68265BA50}" type="datetimeFigureOut">
              <a:rPr lang="ru-RU"/>
              <a:pPr>
                <a:defRPr/>
              </a:pPr>
              <a:t>26.07.2020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F181D-7320-4615-AD85-6FE98C144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753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E8ABA-B684-4025-9B5D-5D37C790E782}" type="datetimeFigureOut">
              <a:rPr lang="ru-RU"/>
              <a:pPr>
                <a:defRPr/>
              </a:pPr>
              <a:t>26.07.2020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E8BD0-F6B0-4118-A977-A1DAA55252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8474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CE14D-91F7-44A8-8109-DAE2DF231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B3538-A51D-4E07-928B-0EC2F0F8EB03}" type="datetimeFigureOut">
              <a:rPr lang="ru-RU"/>
              <a:pPr>
                <a:defRPr/>
              </a:pPr>
              <a:t>26.07.2020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8753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860E-A60B-420B-BDB1-A59D85AE4BCD}" type="datetimeFigureOut">
              <a:rPr lang="ru-RU"/>
              <a:pPr>
                <a:defRPr/>
              </a:pPr>
              <a:t>26.07.2020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FC55A-0CFD-489A-BEA3-9B5CAE74A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7085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D8FFC-7FC5-47CD-AECB-AE5FB4C535AF}" type="datetimeFigureOut">
              <a:rPr lang="ru-RU"/>
              <a:pPr>
                <a:defRPr/>
              </a:pPr>
              <a:t>26.07.2020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D25F-317E-4400-8750-21FC2B98BD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7588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56A79-BABE-43BA-A5A4-9C6272CE00C2}" type="datetimeFigureOut">
              <a:rPr lang="ru-RU"/>
              <a:pPr>
                <a:defRPr/>
              </a:pPr>
              <a:t>26.07.2020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99F03-91A7-40E3-AEFD-5F390E3CF1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0009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2B115-C762-4A0B-BA5E-CE1A6A3F2D1E}" type="datetimeFigureOut">
              <a:rPr lang="ru-RU"/>
              <a:pPr>
                <a:defRPr/>
              </a:pPr>
              <a:t>26.07.2020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A8785-B047-47C3-88B0-5706044F81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5731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21520C-D111-4A3E-8F0F-0AA159A26199}" type="datetimeFigureOut">
              <a:rPr lang="ru-RU"/>
              <a:pPr>
                <a:defRPr/>
              </a:pPr>
              <a:t>26.07.2020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AFC989-D20C-4B49-9CAC-A30C3546DF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89" r:id="rId2"/>
    <p:sldLayoutId id="2147483698" r:id="rId3"/>
    <p:sldLayoutId id="2147483690" r:id="rId4"/>
    <p:sldLayoutId id="2147483699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33600" y="1524000"/>
            <a:ext cx="5486400" cy="3200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a_AlbionicTitulInfl" pitchFamily="34" charset="-52"/>
              </a:rPr>
              <a:t>Веселая математика</a:t>
            </a:r>
            <a:endParaRPr lang="ru-RU" sz="5400" dirty="0">
              <a:solidFill>
                <a:srgbClr val="FF0000"/>
              </a:solidFill>
              <a:latin typeface="a_AlbionicTitulInfl" pitchFamily="34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5181600"/>
            <a:ext cx="58236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Выполнила: </a:t>
            </a:r>
            <a:r>
              <a:rPr lang="ru-RU" sz="2000" b="1" dirty="0" err="1" smtClean="0">
                <a:solidFill>
                  <a:srgbClr val="FF0000"/>
                </a:solidFill>
              </a:rPr>
              <a:t>Шпенева</a:t>
            </a:r>
            <a:r>
              <a:rPr lang="ru-RU" sz="2000" b="1" dirty="0" smtClean="0">
                <a:solidFill>
                  <a:srgbClr val="FF0000"/>
                </a:solidFill>
              </a:rPr>
              <a:t> Татьяна Анатольевна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0_90d59_ddfb21bc_or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3230755"/>
            <a:ext cx="2413491" cy="3627245"/>
          </a:xfrm>
          <a:prstGeom prst="rect">
            <a:avLst/>
          </a:prstGeom>
        </p:spPr>
      </p:pic>
      <p:pic>
        <p:nvPicPr>
          <p:cNvPr id="5" name="Рисунок 4" descr="698e2c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376468">
            <a:off x="6843022" y="703991"/>
            <a:ext cx="1670950" cy="4050789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077200" y="6248400"/>
            <a:ext cx="762000" cy="304800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714375" y="571500"/>
            <a:ext cx="3429000" cy="32861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857750" y="1357313"/>
            <a:ext cx="3857625" cy="200025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к прям" descr="Началка. День за днем Timel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81400"/>
            <a:ext cx="31432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к круг" descr="Звезда по имени Солнце.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048000" y="4191000"/>
            <a:ext cx="2100302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57554" y="142852"/>
            <a:ext cx="462081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90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Где прямоугольник</a:t>
            </a: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077200" y="6248400"/>
            <a:ext cx="762000" cy="304800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90d59_ddfb21bc_ori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-2" y="3962400"/>
            <a:ext cx="192667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88" y="142852"/>
            <a:ext cx="205299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90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Где круг</a:t>
            </a:r>
          </a:p>
        </p:txBody>
      </p:sp>
      <p:sp>
        <p:nvSpPr>
          <p:cNvPr id="3" name="Овал 2"/>
          <p:cNvSpPr/>
          <p:nvPr/>
        </p:nvSpPr>
        <p:spPr>
          <a:xfrm>
            <a:off x="3857625" y="1428750"/>
            <a:ext cx="2857500" cy="25717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2875" y="1000125"/>
            <a:ext cx="3643313" cy="150018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квад"/>
          <p:cNvSpPr/>
          <p:nvPr/>
        </p:nvSpPr>
        <p:spPr>
          <a:xfrm>
            <a:off x="6786563" y="2286000"/>
            <a:ext cx="2071687" cy="192881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к прям,квадр" descr="Звезда по имени Солнце.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667000" y="4191000"/>
            <a:ext cx="2161735" cy="20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к круг" descr="Началка. День за днем Timel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343400"/>
            <a:ext cx="3571875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077200" y="6248400"/>
            <a:ext cx="762000" cy="304800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0_90d59_ddfb21bc_ori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-3" y="3078795"/>
            <a:ext cx="2514602" cy="3779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Белоснежка - II младшая группа &quot;Солнышко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1" y="1295400"/>
            <a:ext cx="5486400" cy="3565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57422" y="214290"/>
            <a:ext cx="4348178" cy="1081110"/>
          </a:xfrm>
          <a:prstGeom prst="rect">
            <a:avLst/>
          </a:prstGeom>
          <a:noFill/>
          <a:ln>
            <a:noFill/>
          </a:ln>
        </p:spPr>
        <p:txBody>
          <a:bodyPr>
            <a:prstTxWarp prst="textWave1">
              <a:avLst>
                <a:gd name="adj1" fmla="val 12500"/>
                <a:gd name="adj2" fmla="val 438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extrusionClr>
                <a:srgbClr val="FFFF00"/>
              </a:extrusion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 smtClean="0">
                <a:ln w="1905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Молодец</a:t>
            </a:r>
            <a:r>
              <a:rPr lang="ru-RU" sz="6000" dirty="0" smtClean="0">
                <a:ln w="190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!</a:t>
            </a:r>
            <a:endParaRPr lang="ru-RU" sz="6000" dirty="0">
              <a:ln w="19050">
                <a:solidFill>
                  <a:srgbClr val="FFC000"/>
                </a:solidFill>
              </a:ln>
              <a:solidFill>
                <a:srgbClr val="FFFF00"/>
              </a:solidFill>
              <a:latin typeface="+mn-lt"/>
              <a:cs typeface="+mn-cs"/>
            </a:endParaRPr>
          </a:p>
        </p:txBody>
      </p:sp>
      <p:pic>
        <p:nvPicPr>
          <p:cNvPr id="6" name="j021141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0" y="6096000"/>
            <a:ext cx="2209800" cy="762000"/>
          </a:xfrm>
          <a:prstGeom prst="actionButtonHom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С начала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0_90d59_ddfb21bc_or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2200" y="1905000"/>
            <a:ext cx="2667000" cy="40082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2209800" y="838200"/>
            <a:ext cx="6096000" cy="5029200"/>
          </a:xfrm>
          <a:prstGeom prst="vertic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_AlbionicTitulInfl" pitchFamily="34" charset="-52"/>
              </a:rPr>
              <a:t>Ребята! Я приготовила для вас интересную игру. Она не трудная. Будьте внимательны отвечая на вопросы. </a:t>
            </a:r>
            <a:endParaRPr lang="ru-RU" sz="3200" dirty="0">
              <a:solidFill>
                <a:srgbClr val="FF0000"/>
              </a:solidFill>
              <a:latin typeface="a_AlbionicTitulInfl" pitchFamily="34" charset="-52"/>
            </a:endParaRPr>
          </a:p>
        </p:txBody>
      </p:sp>
      <p:pic>
        <p:nvPicPr>
          <p:cNvPr id="3" name="Рисунок 2" descr="0_90d59_ddfb21bc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3230755"/>
            <a:ext cx="2413491" cy="3627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42852"/>
            <a:ext cx="5295296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Где большой </a:t>
            </a:r>
            <a:r>
              <a:rPr lang="ru-RU" sz="4000" b="1" dirty="0" smtClean="0">
                <a:ln w="1905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мячик?</a:t>
            </a:r>
            <a:endParaRPr lang="ru-RU" sz="4000" b="1" dirty="0">
              <a:ln w="19050">
                <a:solidFill>
                  <a:srgbClr val="FFC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086" name="больш" descr="http://steshka.ru/wp-content/uploads/2012/12/dc701436b9b3-300x3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0" y="642938"/>
            <a:ext cx="385762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мал" descr="http://steshka.ru/wp-content/uploads/2012/12/dc701436b9b3-300x30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4600" y="2743200"/>
            <a:ext cx="24288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6" name="к больш" descr="Началка. День за днем Timel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0" y="4500563"/>
            <a:ext cx="31432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к мал" descr="Звезда по имени Солнце.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981200" y="1066800"/>
            <a:ext cx="163926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077200" y="6248400"/>
            <a:ext cx="762000" cy="304800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90d59_ddfb21bc_ori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0" y="3230755"/>
            <a:ext cx="2413491" cy="3627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пт мног"/>
          <p:cNvSpPr/>
          <p:nvPr/>
        </p:nvSpPr>
        <p:spPr>
          <a:xfrm rot="21075969">
            <a:off x="52388" y="368300"/>
            <a:ext cx="5214937" cy="4857750"/>
          </a:xfrm>
          <a:prstGeom prst="irregularSeal2">
            <a:avLst/>
          </a:prstGeom>
          <a:solidFill>
            <a:schemeClr val="tx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рамка 1 пти"/>
          <p:cNvSpPr/>
          <p:nvPr/>
        </p:nvSpPr>
        <p:spPr>
          <a:xfrm rot="669553">
            <a:off x="5000625" y="500063"/>
            <a:ext cx="4286250" cy="4214812"/>
          </a:xfrm>
          <a:prstGeom prst="irregularSeal1">
            <a:avLst/>
          </a:prstGeom>
          <a:solidFill>
            <a:schemeClr val="tx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пт мног"/>
          <p:cNvGrpSpPr>
            <a:grpSpLocks/>
          </p:cNvGrpSpPr>
          <p:nvPr/>
        </p:nvGrpSpPr>
        <p:grpSpPr bwMode="auto">
          <a:xfrm>
            <a:off x="1143000" y="1214438"/>
            <a:ext cx="3000375" cy="2857500"/>
            <a:chOff x="1142976" y="1214422"/>
            <a:chExt cx="3000391" cy="2857520"/>
          </a:xfrm>
        </p:grpSpPr>
        <p:pic>
          <p:nvPicPr>
            <p:cNvPr id="6153" name="Picture 4" descr="9b3c7b23db0d199c35cf0c402defb363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298" y="2214554"/>
              <a:ext cx="1000127" cy="1000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" name="Picture 4" descr="9b3c7b23db0d199c35cf0c402defb363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678" y="1714488"/>
              <a:ext cx="928689" cy="928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Picture 4" descr="9b3c7b23db0d199c35cf0c402defb363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166" y="1928802"/>
              <a:ext cx="928689" cy="928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6" name="Picture 4" descr="9b3c7b23db0d199c35cf0c402defb363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1732" y="1214422"/>
              <a:ext cx="857256" cy="857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7" name="Picture 4" descr="9b3c7b23db0d199c35cf0c402defb363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3104" y="3143248"/>
              <a:ext cx="928694" cy="928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8" name="Picture 4" descr="9b3c7b23db0d199c35cf0c402defb363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76" y="3071810"/>
              <a:ext cx="928689" cy="928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кмног птич" descr="Началка. День за днем Timel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72062"/>
            <a:ext cx="31432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к1 птенч" descr="Звезда по имени Солнце.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 flipH="1">
            <a:off x="5843568" y="4500563"/>
            <a:ext cx="2100302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1 птич" descr="9b3c7b23db0d199c35cf0c402defb363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3688" y="1714500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285984" y="142852"/>
            <a:ext cx="464347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90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Где много птичек</a:t>
            </a: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077200" y="6248400"/>
            <a:ext cx="762000" cy="304800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0_90d59_ddfb21bc_ori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3352800" y="3651404"/>
            <a:ext cx="2133600" cy="3206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1 1"/>
          <p:cNvSpPr/>
          <p:nvPr/>
        </p:nvSpPr>
        <p:spPr>
          <a:xfrm rot="669553">
            <a:off x="5081588" y="920750"/>
            <a:ext cx="3205162" cy="3373438"/>
          </a:xfrm>
          <a:prstGeom prst="irregularSeal1">
            <a:avLst/>
          </a:prstGeom>
          <a:solidFill>
            <a:schemeClr val="tx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ятно 1 2"/>
          <p:cNvSpPr/>
          <p:nvPr/>
        </p:nvSpPr>
        <p:spPr>
          <a:xfrm rot="669553">
            <a:off x="366713" y="374650"/>
            <a:ext cx="4286250" cy="4214813"/>
          </a:xfrm>
          <a:prstGeom prst="irregularSeal1">
            <a:avLst/>
          </a:prstGeom>
          <a:solidFill>
            <a:schemeClr val="tx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1071563" y="1500188"/>
            <a:ext cx="2714625" cy="1785937"/>
            <a:chOff x="5857884" y="1643050"/>
            <a:chExt cx="2643206" cy="1714512"/>
          </a:xfrm>
        </p:grpSpPr>
        <p:pic>
          <p:nvPicPr>
            <p:cNvPr id="7176" name="Picture 4" descr="9b3c7b23db0d199c35cf0c402defb363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2396" y="1857364"/>
              <a:ext cx="928694" cy="928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7" name="Picture 4" descr="9b3c7b23db0d199c35cf0c402defb363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3702" y="2357430"/>
              <a:ext cx="1000132" cy="100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8" name="Picture 4" descr="9b3c7b23db0d199c35cf0c402defb363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7884" y="1643050"/>
              <a:ext cx="1000127" cy="1000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66" descr="Звезда по имени Солнце.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971800" y="4038600"/>
            <a:ext cx="2100302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4" descr="Началка. День за днем Timel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267200"/>
            <a:ext cx="31432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714612" y="0"/>
            <a:ext cx="358739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90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Где нет птичек</a:t>
            </a: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077200" y="6248400"/>
            <a:ext cx="762000" cy="304800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0_90d59_ddfb21bc_ori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0" y="3764155"/>
            <a:ext cx="2058578" cy="3093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85728"/>
            <a:ext cx="6643734" cy="7143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Где длинное  бревно</a:t>
            </a:r>
          </a:p>
        </p:txBody>
      </p:sp>
      <p:pic>
        <p:nvPicPr>
          <p:cNvPr id="2052" name="брев длин" descr="рыбы в игре Русская рыбалка - Серое бревн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877" t="2861" r="23209" b="1843"/>
          <a:stretch>
            <a:fillRect/>
          </a:stretch>
        </p:blipFill>
        <p:spPr bwMode="auto">
          <a:xfrm rot="207188">
            <a:off x="169863" y="820738"/>
            <a:ext cx="3695700" cy="572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брев кор" descr="рыбы в игре Русская рыбалка - Серое бревн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996219">
            <a:off x="6174199" y="1442370"/>
            <a:ext cx="3006005" cy="258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к длин" descr="Началка. День за днем Timel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800600"/>
            <a:ext cx="31432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к кор" descr="Звезда по имени Солнце.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 flipH="1">
            <a:off x="5334000" y="1066800"/>
            <a:ext cx="2100302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077200" y="6248400"/>
            <a:ext cx="762000" cy="304800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0_90d59_ddfb21bc_ori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62600" y="3962400"/>
            <a:ext cx="192667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 шир"/>
          <p:cNvSpPr/>
          <p:nvPr/>
        </p:nvSpPr>
        <p:spPr>
          <a:xfrm>
            <a:off x="857250" y="2571750"/>
            <a:ext cx="7215188" cy="1428750"/>
          </a:xfrm>
          <a:prstGeom prst="doubleWave">
            <a:avLst>
              <a:gd name="adj1" fmla="val 6250"/>
              <a:gd name="adj2" fmla="val -1536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ол узк"/>
          <p:cNvSpPr/>
          <p:nvPr/>
        </p:nvSpPr>
        <p:spPr>
          <a:xfrm>
            <a:off x="1143000" y="1000125"/>
            <a:ext cx="6500813" cy="785813"/>
          </a:xfrm>
          <a:prstGeom prst="doubleWav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к узк" descr="Началка. День за днем Timel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038600"/>
            <a:ext cx="31432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к шир" descr="Звезда по имени Солнце.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667000" y="4038600"/>
            <a:ext cx="2100302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14546" y="214290"/>
            <a:ext cx="426514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90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Где узкая полоска</a:t>
            </a: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077200" y="6248400"/>
            <a:ext cx="762000" cy="304800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0_90d59_ddfb21bc_ori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0" y="3765927"/>
            <a:ext cx="2057400" cy="3092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дер выс" descr="Vector silhouette of summer season tree - Stock Vector LoopAll #57834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" y="500063"/>
            <a:ext cx="3357563" cy="621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дер низ" descr="Vector silhouette of summer season tree - Stock Vector LoopAll #57834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13" y="3286125"/>
            <a:ext cx="276701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к выс" descr="Началка. День за днем Timel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3" y="857250"/>
            <a:ext cx="31432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к низ" descr="Звезда по имени Солнце.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700443" y="4214813"/>
            <a:ext cx="2100302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57488" y="142852"/>
            <a:ext cx="461748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90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Где высокое дерево</a:t>
            </a: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077200" y="6248400"/>
            <a:ext cx="762000" cy="304800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0_90d59_ddfb21bc_ori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-1" y="4419600"/>
            <a:ext cx="1622459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/>
          <p:nvPr/>
        </p:nvSpPr>
        <p:spPr>
          <a:xfrm>
            <a:off x="785813" y="1357313"/>
            <a:ext cx="1643062" cy="2357437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круг"/>
          <p:cNvSpPr/>
          <p:nvPr/>
        </p:nvSpPr>
        <p:spPr>
          <a:xfrm>
            <a:off x="3000375" y="1357313"/>
            <a:ext cx="2786063" cy="27146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квад"/>
          <p:cNvSpPr/>
          <p:nvPr/>
        </p:nvSpPr>
        <p:spPr>
          <a:xfrm>
            <a:off x="6286500" y="1428750"/>
            <a:ext cx="2286000" cy="2286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к треуг" descr="Началка. День за днем Timel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191000"/>
            <a:ext cx="31432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к круг,квадр" descr="Звезда по имени Солнце.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flipH="1">
            <a:off x="6400800" y="4038600"/>
            <a:ext cx="2100302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5984" y="214290"/>
            <a:ext cx="406746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90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Где  треугольник</a:t>
            </a: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077200" y="6248400"/>
            <a:ext cx="762000" cy="304800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0_90d59_ddfb21bc_ori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-2" y="3880444"/>
            <a:ext cx="1981202" cy="2977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726</TotalTime>
  <Words>55</Words>
  <Application>Microsoft Office PowerPoint</Application>
  <PresentationFormat>Экран (4:3)</PresentationFormat>
  <Paragraphs>14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DETI</dc:creator>
  <cp:lastModifiedBy>Windows User</cp:lastModifiedBy>
  <cp:revision>72</cp:revision>
  <dcterms:created xsi:type="dcterms:W3CDTF">2015-01-08T05:40:09Z</dcterms:created>
  <dcterms:modified xsi:type="dcterms:W3CDTF">2020-07-26T14:16:34Z</dcterms:modified>
</cp:coreProperties>
</file>