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8"/>
  </p:notesMasterIdLst>
  <p:sldIdLst>
    <p:sldId id="257" r:id="rId2"/>
    <p:sldId id="262" r:id="rId3"/>
    <p:sldId id="263" r:id="rId4"/>
    <p:sldId id="264" r:id="rId5"/>
    <p:sldId id="265" r:id="rId6"/>
    <p:sldId id="266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713C57-0C16-4296-A15B-FD24B94F00C8}" type="datetimeFigureOut">
              <a:rPr lang="ru-RU" smtClean="0"/>
              <a:t>02.02.2025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CF41E8-5C77-4AD0-89D5-8AE4ADE940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3592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B0372-E02E-421F-8AD8-4107D707A9C7}" type="datetimeFigureOut">
              <a:rPr lang="ru-RU" smtClean="0"/>
              <a:t>02.02.2025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0C9CE0-D14E-480D-8AB7-1C2125A7AEBF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B0372-E02E-421F-8AD8-4107D707A9C7}" type="datetimeFigureOut">
              <a:rPr lang="ru-RU" smtClean="0"/>
              <a:t>02.02.2025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C9CE0-D14E-480D-8AB7-1C2125A7AE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B0372-E02E-421F-8AD8-4107D707A9C7}" type="datetimeFigureOut">
              <a:rPr lang="ru-RU" smtClean="0"/>
              <a:t>02.02.2025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C9CE0-D14E-480D-8AB7-1C2125A7AE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B0372-E02E-421F-8AD8-4107D707A9C7}" type="datetimeFigureOut">
              <a:rPr lang="ru-RU" smtClean="0"/>
              <a:t>02.02.2025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C9CE0-D14E-480D-8AB7-1C2125A7AE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B0372-E02E-421F-8AD8-4107D707A9C7}" type="datetimeFigureOut">
              <a:rPr lang="ru-RU" smtClean="0"/>
              <a:t>02.02.2025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C9CE0-D14E-480D-8AB7-1C2125A7AEBF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B0372-E02E-421F-8AD8-4107D707A9C7}" type="datetimeFigureOut">
              <a:rPr lang="ru-RU" smtClean="0"/>
              <a:t>02.02.2025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C9CE0-D14E-480D-8AB7-1C2125A7AEBF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B0372-E02E-421F-8AD8-4107D707A9C7}" type="datetimeFigureOut">
              <a:rPr lang="ru-RU" smtClean="0"/>
              <a:t>02.02.2025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C9CE0-D14E-480D-8AB7-1C2125A7AEBF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B0372-E02E-421F-8AD8-4107D707A9C7}" type="datetimeFigureOut">
              <a:rPr lang="ru-RU" smtClean="0"/>
              <a:t>02.02.2025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C9CE0-D14E-480D-8AB7-1C2125A7AE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B0372-E02E-421F-8AD8-4107D707A9C7}" type="datetimeFigureOut">
              <a:rPr lang="ru-RU" smtClean="0"/>
              <a:t>02.02.2025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C9CE0-D14E-480D-8AB7-1C2125A7AE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B0372-E02E-421F-8AD8-4107D707A9C7}" type="datetimeFigureOut">
              <a:rPr lang="ru-RU" smtClean="0"/>
              <a:t>02.02.2025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C9CE0-D14E-480D-8AB7-1C2125A7AE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B0372-E02E-421F-8AD8-4107D707A9C7}" type="datetimeFigureOut">
              <a:rPr lang="ru-RU" smtClean="0"/>
              <a:t>02.02.2025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C9CE0-D14E-480D-8AB7-1C2125A7AE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C3EB0372-E02E-421F-8AD8-4107D707A9C7}" type="datetimeFigureOut">
              <a:rPr lang="ru-RU" smtClean="0"/>
              <a:t>02.02.2025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7F0C9CE0-D14E-480D-8AB7-1C2125A7AEBF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" r="-83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7544" y="977766"/>
            <a:ext cx="709809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</a:p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Дидактическая игра </a:t>
            </a:r>
          </a:p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«Огонь- друг, Огонь –враг!»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4187" y="4815442"/>
            <a:ext cx="54697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МДОАУ « ЦРР-Д/С № 125» г. Орска»</a:t>
            </a:r>
          </a:p>
          <a:p>
            <a:r>
              <a:rPr lang="ru-RU" sz="2400" dirty="0" smtClean="0"/>
              <a:t>Воспитатель : </a:t>
            </a:r>
            <a:r>
              <a:rPr lang="ru-RU" sz="2400" dirty="0" err="1" smtClean="0"/>
              <a:t>Аймухамбетова</a:t>
            </a:r>
            <a:r>
              <a:rPr lang="ru-RU" sz="2400" dirty="0" smtClean="0"/>
              <a:t> Н.У.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180933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" r="-83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23528" y="908720"/>
            <a:ext cx="531805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Закреплять знания о том, что при умелом обращении с огнём он приносит пользу, а при неосторожном- вред; углублять знания пожарной безопасности.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014" b="3302"/>
          <a:stretch/>
        </p:blipFill>
        <p:spPr>
          <a:xfrm>
            <a:off x="5473855" y="908720"/>
            <a:ext cx="3263991" cy="450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76590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" r="-83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55648" y="332656"/>
            <a:ext cx="685265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Задачи:</a:t>
            </a:r>
          </a:p>
          <a:p>
            <a:r>
              <a:rPr lang="ru-RU" sz="2400" dirty="0" smtClean="0"/>
              <a:t>-формировать представления о полезных и опасных свойствах огня;</a:t>
            </a:r>
          </a:p>
          <a:p>
            <a:r>
              <a:rPr lang="ru-RU" sz="2400" dirty="0" smtClean="0"/>
              <a:t>-развивать логическое мышление, внимание и память;</a:t>
            </a:r>
          </a:p>
          <a:p>
            <a:r>
              <a:rPr lang="ru-RU" sz="2400" dirty="0" smtClean="0"/>
              <a:t>-воспитывать бережное отношение к своей жизни и здоровью.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8" r="9337"/>
          <a:stretch/>
        </p:blipFill>
        <p:spPr>
          <a:xfrm>
            <a:off x="1870364" y="3429000"/>
            <a:ext cx="5195454" cy="2772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73129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" r="-83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11560" y="617921"/>
            <a:ext cx="597666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Ход игры: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Детям предлагаются поиграть в теневое лото. Карточки с изображением «злого» и «доброго огня».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Картинки с изображением огня лежат на середине стола, вокруг которого сидят играющие.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0" r="19289"/>
          <a:stretch/>
        </p:blipFill>
        <p:spPr>
          <a:xfrm>
            <a:off x="4878644" y="3008815"/>
            <a:ext cx="3909680" cy="2304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0" r="2715"/>
          <a:stretch/>
        </p:blipFill>
        <p:spPr>
          <a:xfrm>
            <a:off x="827584" y="3429000"/>
            <a:ext cx="3532544" cy="3204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91966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" r="-83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46864" y="319296"/>
            <a:ext cx="80415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по очереди отвечают, в каких случаях огонь бывает «злым» приносит вред, беду; в каких - «добрым» приносит пользу, радость. Ребенок поясняет как могла получиться такая ситуация и как можно было избежать.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правильном ответе ребенок кладёт свою картинку на тень соответствующего «доброго» или «злого» огня.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0" r="19289"/>
          <a:stretch/>
        </p:blipFill>
        <p:spPr>
          <a:xfrm>
            <a:off x="4932040" y="2852936"/>
            <a:ext cx="3909680" cy="2304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20" r="14188"/>
          <a:stretch/>
        </p:blipFill>
        <p:spPr>
          <a:xfrm>
            <a:off x="377843" y="3702282"/>
            <a:ext cx="4289890" cy="2484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22003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" r="-83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7524" y="2420888"/>
            <a:ext cx="85689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6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5761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114</TotalTime>
  <Words>186</Words>
  <Application>Microsoft Office PowerPoint</Application>
  <PresentationFormat>Экран (4:3)</PresentationFormat>
  <Paragraphs>16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Исполнительная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8</cp:revision>
  <dcterms:created xsi:type="dcterms:W3CDTF">2025-02-02T14:16:09Z</dcterms:created>
  <dcterms:modified xsi:type="dcterms:W3CDTF">2025-02-02T16:10:17Z</dcterms:modified>
</cp:coreProperties>
</file>