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84" r:id="rId2"/>
    <p:sldId id="256" r:id="rId3"/>
    <p:sldId id="261" r:id="rId4"/>
    <p:sldId id="258" r:id="rId5"/>
    <p:sldId id="260" r:id="rId6"/>
    <p:sldId id="262" r:id="rId7"/>
    <p:sldId id="285" r:id="rId8"/>
    <p:sldId id="287" r:id="rId9"/>
    <p:sldId id="281" r:id="rId10"/>
    <p:sldId id="282" r:id="rId11"/>
    <p:sldId id="264" r:id="rId12"/>
    <p:sldId id="275" r:id="rId13"/>
    <p:sldId id="265" r:id="rId14"/>
    <p:sldId id="263" r:id="rId15"/>
    <p:sldId id="276" r:id="rId16"/>
    <p:sldId id="288" r:id="rId17"/>
    <p:sldId id="266" r:id="rId18"/>
    <p:sldId id="283" r:id="rId19"/>
    <p:sldId id="277" r:id="rId20"/>
    <p:sldId id="279" r:id="rId21"/>
    <p:sldId id="267" r:id="rId22"/>
    <p:sldId id="268" r:id="rId23"/>
    <p:sldId id="269" r:id="rId24"/>
    <p:sldId id="271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8E6"/>
    <a:srgbClr val="FF0000"/>
    <a:srgbClr val="0066FF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ADEF0-0768-46B4-AA42-AB854A63010C}" type="doc">
      <dgm:prSet loTypeId="urn:microsoft.com/office/officeart/2005/8/layout/radial1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E2BFC01-AB41-443E-A9AC-7F42196AC32F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Формы организации процесса по формированию ОБЖ</a:t>
          </a:r>
          <a:endParaRPr lang="ru-RU" sz="2000" b="1" i="1" dirty="0">
            <a:solidFill>
              <a:schemeClr val="tx1"/>
            </a:solidFill>
          </a:endParaRPr>
        </a:p>
      </dgm:t>
    </dgm:pt>
    <dgm:pt modelId="{E9B0082A-4C52-4667-970E-25B5D9512480}" type="parTrans" cxnId="{75531E92-338D-409D-938F-A67489C66CC8}">
      <dgm:prSet/>
      <dgm:spPr/>
      <dgm:t>
        <a:bodyPr/>
        <a:lstStyle/>
        <a:p>
          <a:endParaRPr lang="ru-RU"/>
        </a:p>
      </dgm:t>
    </dgm:pt>
    <dgm:pt modelId="{3E0FC20D-32AB-4FD9-9F9E-1ECCD3818EC4}" type="sibTrans" cxnId="{75531E92-338D-409D-938F-A67489C66CC8}">
      <dgm:prSet/>
      <dgm:spPr/>
      <dgm:t>
        <a:bodyPr/>
        <a:lstStyle/>
        <a:p>
          <a:endParaRPr lang="ru-RU"/>
        </a:p>
      </dgm:t>
    </dgm:pt>
    <dgm:pt modelId="{715421B7-6EEA-4554-A186-719A1D65C84A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i="1" dirty="0" smtClean="0"/>
            <a:t>Наблюдения</a:t>
          </a:r>
          <a:endParaRPr lang="ru-RU" sz="1800" b="1" i="1" dirty="0"/>
        </a:p>
      </dgm:t>
    </dgm:pt>
    <dgm:pt modelId="{2AFD7CD3-D8BD-454B-91FA-854B2910A2BB}" type="parTrans" cxnId="{95277D42-E371-42B3-B465-B6475241D930}">
      <dgm:prSet/>
      <dgm:spPr/>
      <dgm:t>
        <a:bodyPr/>
        <a:lstStyle/>
        <a:p>
          <a:endParaRPr lang="ru-RU"/>
        </a:p>
      </dgm:t>
    </dgm:pt>
    <dgm:pt modelId="{4995F152-F3A9-46A5-9678-E29084226BB9}" type="sibTrans" cxnId="{95277D42-E371-42B3-B465-B6475241D930}">
      <dgm:prSet/>
      <dgm:spPr/>
      <dgm:t>
        <a:bodyPr/>
        <a:lstStyle/>
        <a:p>
          <a:endParaRPr lang="ru-RU"/>
        </a:p>
      </dgm:t>
    </dgm:pt>
    <dgm:pt modelId="{2EBADA69-F94F-4899-8763-18DEE7C5E27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b="1" i="1" dirty="0" smtClean="0"/>
            <a:t>Рассматривание иллюстраций</a:t>
          </a:r>
          <a:endParaRPr lang="ru-RU" sz="1600" b="1" i="1" dirty="0"/>
        </a:p>
      </dgm:t>
    </dgm:pt>
    <dgm:pt modelId="{8BD83E04-9A57-459F-AFA6-24F85B22FEFD}" type="parTrans" cxnId="{23C4E4A2-C521-4D17-B2F6-620B1DC840FF}">
      <dgm:prSet/>
      <dgm:spPr/>
      <dgm:t>
        <a:bodyPr/>
        <a:lstStyle/>
        <a:p>
          <a:endParaRPr lang="ru-RU"/>
        </a:p>
      </dgm:t>
    </dgm:pt>
    <dgm:pt modelId="{CC4DBAA6-9497-4D49-981C-C054B416BF7D}" type="sibTrans" cxnId="{23C4E4A2-C521-4D17-B2F6-620B1DC840FF}">
      <dgm:prSet/>
      <dgm:spPr/>
      <dgm:t>
        <a:bodyPr/>
        <a:lstStyle/>
        <a:p>
          <a:endParaRPr lang="ru-RU"/>
        </a:p>
      </dgm:t>
    </dgm:pt>
    <dgm:pt modelId="{A3EB6A4F-A4AA-4B68-8812-C66459A8144C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i="1" dirty="0" smtClean="0"/>
            <a:t>Создание обучающих ситуаций</a:t>
          </a:r>
          <a:endParaRPr lang="ru-RU" sz="1800" b="1" i="1" dirty="0"/>
        </a:p>
      </dgm:t>
    </dgm:pt>
    <dgm:pt modelId="{E4CFA47A-C6CD-4D18-8E77-079C96247AAB}" type="parTrans" cxnId="{11CB89E7-89AE-4F09-BFC9-EAE059C58D57}">
      <dgm:prSet/>
      <dgm:spPr/>
      <dgm:t>
        <a:bodyPr/>
        <a:lstStyle/>
        <a:p>
          <a:endParaRPr lang="ru-RU"/>
        </a:p>
      </dgm:t>
    </dgm:pt>
    <dgm:pt modelId="{FD90164C-B73E-4925-8D38-FF636564677B}" type="sibTrans" cxnId="{11CB89E7-89AE-4F09-BFC9-EAE059C58D57}">
      <dgm:prSet/>
      <dgm:spPr/>
      <dgm:t>
        <a:bodyPr/>
        <a:lstStyle/>
        <a:p>
          <a:endParaRPr lang="ru-RU"/>
        </a:p>
      </dgm:t>
    </dgm:pt>
    <dgm:pt modelId="{80DA87A8-47F4-4867-AD69-AF6988EEEBAE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i="1" dirty="0" smtClean="0"/>
            <a:t>Беседы</a:t>
          </a:r>
          <a:endParaRPr lang="ru-RU" sz="2000" b="1" i="1" dirty="0"/>
        </a:p>
      </dgm:t>
    </dgm:pt>
    <dgm:pt modelId="{15B320BD-E315-42EC-AE08-B0315CD7074A}" type="parTrans" cxnId="{32EC6A10-CB06-49D6-83CD-31786BFFC6E4}">
      <dgm:prSet/>
      <dgm:spPr/>
      <dgm:t>
        <a:bodyPr/>
        <a:lstStyle/>
        <a:p>
          <a:endParaRPr lang="ru-RU"/>
        </a:p>
      </dgm:t>
    </dgm:pt>
    <dgm:pt modelId="{5357797A-A3E3-441E-949E-F940CBEC1201}" type="sibTrans" cxnId="{32EC6A10-CB06-49D6-83CD-31786BFFC6E4}">
      <dgm:prSet/>
      <dgm:spPr/>
      <dgm:t>
        <a:bodyPr/>
        <a:lstStyle/>
        <a:p>
          <a:endParaRPr lang="ru-RU"/>
        </a:p>
      </dgm:t>
    </dgm:pt>
    <dgm:pt modelId="{27FACEC6-A806-49B3-AA94-8268F3314849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800" b="1" i="1" dirty="0" smtClean="0"/>
            <a:t>ОД</a:t>
          </a:r>
          <a:endParaRPr lang="ru-RU" sz="1800" b="1" i="1" dirty="0"/>
        </a:p>
      </dgm:t>
    </dgm:pt>
    <dgm:pt modelId="{C71D3D4E-4FEB-44D3-90AB-4B11FBE8562D}" type="parTrans" cxnId="{317FFF65-20AC-409F-86C1-CCE203DD5953}">
      <dgm:prSet/>
      <dgm:spPr/>
      <dgm:t>
        <a:bodyPr/>
        <a:lstStyle/>
        <a:p>
          <a:endParaRPr lang="ru-RU"/>
        </a:p>
      </dgm:t>
    </dgm:pt>
    <dgm:pt modelId="{CA826621-B294-4F21-B219-F0FCF9B9D29E}" type="sibTrans" cxnId="{317FFF65-20AC-409F-86C1-CCE203DD5953}">
      <dgm:prSet/>
      <dgm:spPr/>
      <dgm:t>
        <a:bodyPr/>
        <a:lstStyle/>
        <a:p>
          <a:endParaRPr lang="ru-RU"/>
        </a:p>
      </dgm:t>
    </dgm:pt>
    <dgm:pt modelId="{B097EBD7-493A-400F-AC66-0448E109CC6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i="1" dirty="0" smtClean="0"/>
            <a:t>Экскурсия</a:t>
          </a:r>
          <a:endParaRPr lang="ru-RU" sz="1800" b="1" i="1" dirty="0"/>
        </a:p>
      </dgm:t>
    </dgm:pt>
    <dgm:pt modelId="{424E5E43-C4DF-4A83-BB3D-E9D0200AAFE8}" type="parTrans" cxnId="{2417C1FD-28CA-4087-AAFF-58E09BE29935}">
      <dgm:prSet/>
      <dgm:spPr/>
      <dgm:t>
        <a:bodyPr/>
        <a:lstStyle/>
        <a:p>
          <a:endParaRPr lang="ru-RU"/>
        </a:p>
      </dgm:t>
    </dgm:pt>
    <dgm:pt modelId="{84179DEE-A7FE-4819-A378-82A215B42959}" type="sibTrans" cxnId="{2417C1FD-28CA-4087-AAFF-58E09BE29935}">
      <dgm:prSet/>
      <dgm:spPr/>
      <dgm:t>
        <a:bodyPr/>
        <a:lstStyle/>
        <a:p>
          <a:endParaRPr lang="ru-RU"/>
        </a:p>
      </dgm:t>
    </dgm:pt>
    <dgm:pt modelId="{CC57F7B7-846A-4C14-B5EF-F32161621AC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i="1" dirty="0" smtClean="0"/>
            <a:t>Развлечения</a:t>
          </a:r>
          <a:endParaRPr lang="ru-RU" sz="1800" b="1" i="1" dirty="0"/>
        </a:p>
      </dgm:t>
    </dgm:pt>
    <dgm:pt modelId="{D64A341D-9F89-4C7F-8009-E49ABA1DDE74}" type="parTrans" cxnId="{F4FA99A3-5225-4D24-B70A-13D53802E70B}">
      <dgm:prSet/>
      <dgm:spPr/>
      <dgm:t>
        <a:bodyPr/>
        <a:lstStyle/>
        <a:p>
          <a:endParaRPr lang="ru-RU"/>
        </a:p>
      </dgm:t>
    </dgm:pt>
    <dgm:pt modelId="{CA8360ED-4812-4FD7-8068-208E5FC642E0}" type="sibTrans" cxnId="{F4FA99A3-5225-4D24-B70A-13D53802E70B}">
      <dgm:prSet/>
      <dgm:spPr/>
      <dgm:t>
        <a:bodyPr/>
        <a:lstStyle/>
        <a:p>
          <a:endParaRPr lang="ru-RU"/>
        </a:p>
      </dgm:t>
    </dgm:pt>
    <dgm:pt modelId="{9171DB61-4404-45F1-9E95-CF837EE81E5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i="1" dirty="0" smtClean="0"/>
            <a:t>Продуктивная деятельность</a:t>
          </a:r>
          <a:endParaRPr lang="ru-RU" sz="1800" b="1" i="1" dirty="0"/>
        </a:p>
      </dgm:t>
    </dgm:pt>
    <dgm:pt modelId="{DE4A3BA9-BBBA-49C4-B7CA-DC9C1E3FF65C}" type="parTrans" cxnId="{59111975-F2CD-44F8-AFFF-2C502E6B4F36}">
      <dgm:prSet/>
      <dgm:spPr/>
      <dgm:t>
        <a:bodyPr/>
        <a:lstStyle/>
        <a:p>
          <a:endParaRPr lang="ru-RU"/>
        </a:p>
      </dgm:t>
    </dgm:pt>
    <dgm:pt modelId="{1192A631-BF36-4965-A351-40B4200E9366}" type="sibTrans" cxnId="{59111975-F2CD-44F8-AFFF-2C502E6B4F36}">
      <dgm:prSet/>
      <dgm:spPr/>
      <dgm:t>
        <a:bodyPr/>
        <a:lstStyle/>
        <a:p>
          <a:endParaRPr lang="ru-RU"/>
        </a:p>
      </dgm:t>
    </dgm:pt>
    <dgm:pt modelId="{D0512613-9EC0-4093-9887-E17EEE5EF79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i="1" dirty="0" err="1" smtClean="0"/>
            <a:t>Дидактичес</a:t>
          </a:r>
          <a:r>
            <a:rPr lang="ru-RU" sz="1800" b="1" i="1" dirty="0" smtClean="0"/>
            <a:t>-  </a:t>
          </a:r>
        </a:p>
        <a:p>
          <a:r>
            <a:rPr lang="ru-RU" sz="1800" b="1" i="1" dirty="0" smtClean="0"/>
            <a:t>кие игры</a:t>
          </a:r>
          <a:endParaRPr lang="ru-RU" sz="1800" b="1" i="1" dirty="0"/>
        </a:p>
      </dgm:t>
    </dgm:pt>
    <dgm:pt modelId="{84DD3973-AC87-4774-B2A2-6E4A3033D0FB}" type="parTrans" cxnId="{6F3FE63F-EBD4-4A17-B6E0-D5F97ED2427C}">
      <dgm:prSet/>
      <dgm:spPr/>
      <dgm:t>
        <a:bodyPr/>
        <a:lstStyle/>
        <a:p>
          <a:endParaRPr lang="ru-RU"/>
        </a:p>
      </dgm:t>
    </dgm:pt>
    <dgm:pt modelId="{AF3A58FD-EAD0-467A-8215-4F8C9E20B112}" type="sibTrans" cxnId="{6F3FE63F-EBD4-4A17-B6E0-D5F97ED2427C}">
      <dgm:prSet/>
      <dgm:spPr/>
      <dgm:t>
        <a:bodyPr/>
        <a:lstStyle/>
        <a:p>
          <a:endParaRPr lang="ru-RU"/>
        </a:p>
      </dgm:t>
    </dgm:pt>
    <dgm:pt modelId="{0E8820A2-C3F6-4A2B-BFF0-DB9C32F6DB6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i="1" dirty="0" smtClean="0"/>
            <a:t>Сюжетно – ролевая игра</a:t>
          </a:r>
          <a:endParaRPr lang="ru-RU" sz="1800" b="1" i="1" dirty="0"/>
        </a:p>
      </dgm:t>
    </dgm:pt>
    <dgm:pt modelId="{8DFF92C5-94FB-460A-B88D-B745BC2FA3E2}" type="parTrans" cxnId="{B47C0901-448B-4492-BD17-DE0E04DEBF14}">
      <dgm:prSet/>
      <dgm:spPr/>
      <dgm:t>
        <a:bodyPr/>
        <a:lstStyle/>
        <a:p>
          <a:endParaRPr lang="ru-RU"/>
        </a:p>
      </dgm:t>
    </dgm:pt>
    <dgm:pt modelId="{00BA980C-BAAB-4030-A7CB-09DD1F8C44C4}" type="sibTrans" cxnId="{B47C0901-448B-4492-BD17-DE0E04DEBF14}">
      <dgm:prSet/>
      <dgm:spPr/>
      <dgm:t>
        <a:bodyPr/>
        <a:lstStyle/>
        <a:p>
          <a:endParaRPr lang="ru-RU"/>
        </a:p>
      </dgm:t>
    </dgm:pt>
    <dgm:pt modelId="{CC49F01A-F07D-43BA-82C2-B5BA33CAFC65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b="1" i="1" dirty="0" smtClean="0"/>
            <a:t>Работа с родителями</a:t>
          </a:r>
          <a:endParaRPr lang="ru-RU" sz="1800" b="1" i="1" dirty="0"/>
        </a:p>
      </dgm:t>
    </dgm:pt>
    <dgm:pt modelId="{9AD26897-D1E8-4077-9740-DD286D40791A}" type="parTrans" cxnId="{2BB2D3B6-A91A-457E-B7C6-675E88A726E8}">
      <dgm:prSet/>
      <dgm:spPr/>
      <dgm:t>
        <a:bodyPr/>
        <a:lstStyle/>
        <a:p>
          <a:endParaRPr lang="ru-RU"/>
        </a:p>
      </dgm:t>
    </dgm:pt>
    <dgm:pt modelId="{9E5983FA-6DC4-4BB9-8101-CC781FCFF1C7}" type="sibTrans" cxnId="{2BB2D3B6-A91A-457E-B7C6-675E88A726E8}">
      <dgm:prSet/>
      <dgm:spPr/>
      <dgm:t>
        <a:bodyPr/>
        <a:lstStyle/>
        <a:p>
          <a:endParaRPr lang="ru-RU"/>
        </a:p>
      </dgm:t>
    </dgm:pt>
    <dgm:pt modelId="{D335B10C-8D2E-457D-A02D-1F3334C599EE}" type="pres">
      <dgm:prSet presAssocID="{5FBADEF0-0768-46B4-AA42-AB854A6301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ADC575-BF84-4FCE-A4A1-22FB6CFB79AD}" type="pres">
      <dgm:prSet presAssocID="{AE2BFC01-AB41-443E-A9AC-7F42196AC32F}" presName="centerShape" presStyleLbl="node0" presStyleIdx="0" presStyleCnt="1" custScaleX="186158" custScaleY="190301" custLinFactNeighborX="-1213" custLinFactNeighborY="3361"/>
      <dgm:spPr/>
      <dgm:t>
        <a:bodyPr/>
        <a:lstStyle/>
        <a:p>
          <a:endParaRPr lang="ru-RU"/>
        </a:p>
      </dgm:t>
    </dgm:pt>
    <dgm:pt modelId="{328715D8-00EF-4C6B-A477-EE35B888B847}" type="pres">
      <dgm:prSet presAssocID="{2AFD7CD3-D8BD-454B-91FA-854B2910A2BB}" presName="Name9" presStyleLbl="parChTrans1D2" presStyleIdx="0" presStyleCnt="11"/>
      <dgm:spPr/>
      <dgm:t>
        <a:bodyPr/>
        <a:lstStyle/>
        <a:p>
          <a:endParaRPr lang="ru-RU"/>
        </a:p>
      </dgm:t>
    </dgm:pt>
    <dgm:pt modelId="{335F53BF-25E6-4D5A-A84E-7A7194C8C806}" type="pres">
      <dgm:prSet presAssocID="{2AFD7CD3-D8BD-454B-91FA-854B2910A2BB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6187CC7B-EC4D-478E-A9E2-BE2EA1A6706F}" type="pres">
      <dgm:prSet presAssocID="{715421B7-6EEA-4554-A186-719A1D65C84A}" presName="node" presStyleLbl="node1" presStyleIdx="0" presStyleCnt="11" custScaleX="133331" custScaleY="101370" custRadScaleRad="105928" custRadScaleInc="11702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4ADEBB05-C75D-416F-9598-99131B8F159E}" type="pres">
      <dgm:prSet presAssocID="{8BD83E04-9A57-459F-AFA6-24F85B22FEFD}" presName="Name9" presStyleLbl="parChTrans1D2" presStyleIdx="1" presStyleCnt="11"/>
      <dgm:spPr/>
      <dgm:t>
        <a:bodyPr/>
        <a:lstStyle/>
        <a:p>
          <a:endParaRPr lang="ru-RU"/>
        </a:p>
      </dgm:t>
    </dgm:pt>
    <dgm:pt modelId="{EB23A839-1E41-4AF3-88B1-B2BF1D8312B8}" type="pres">
      <dgm:prSet presAssocID="{8BD83E04-9A57-459F-AFA6-24F85B22FEFD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CBD2C755-FB9F-4541-A444-72DC09021920}" type="pres">
      <dgm:prSet presAssocID="{2EBADA69-F94F-4899-8763-18DEE7C5E271}" presName="node" presStyleLbl="node1" presStyleIdx="1" presStyleCnt="11" custScaleX="151943" custScaleY="111728" custRadScaleRad="158203" custRadScaleInc="11658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D1A0377-AAFB-4AB2-9A2A-8323B8744925}" type="pres">
      <dgm:prSet presAssocID="{E4CFA47A-C6CD-4D18-8E77-079C96247AAB}" presName="Name9" presStyleLbl="parChTrans1D2" presStyleIdx="2" presStyleCnt="11"/>
      <dgm:spPr/>
      <dgm:t>
        <a:bodyPr/>
        <a:lstStyle/>
        <a:p>
          <a:endParaRPr lang="ru-RU"/>
        </a:p>
      </dgm:t>
    </dgm:pt>
    <dgm:pt modelId="{2CBC1016-FA9C-4647-88AE-8B6759145C51}" type="pres">
      <dgm:prSet presAssocID="{E4CFA47A-C6CD-4D18-8E77-079C96247AAB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E5C0C83A-5850-4CBB-922C-6FF5FC42909B}" type="pres">
      <dgm:prSet presAssocID="{A3EB6A4F-A4AA-4B68-8812-C66459A8144C}" presName="node" presStyleLbl="node1" presStyleIdx="2" presStyleCnt="11" custScaleX="137818" custRadScaleRad="119994" custRadScaleInc="47794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35E95A53-E3B8-45FD-A34A-59D0CEE8E6F2}" type="pres">
      <dgm:prSet presAssocID="{8DFF92C5-94FB-460A-B88D-B745BC2FA3E2}" presName="Name9" presStyleLbl="parChTrans1D2" presStyleIdx="3" presStyleCnt="11"/>
      <dgm:spPr/>
      <dgm:t>
        <a:bodyPr/>
        <a:lstStyle/>
        <a:p>
          <a:endParaRPr lang="ru-RU"/>
        </a:p>
      </dgm:t>
    </dgm:pt>
    <dgm:pt modelId="{713FC196-F68C-4593-B5CE-BFB9C41B314D}" type="pres">
      <dgm:prSet presAssocID="{8DFF92C5-94FB-460A-B88D-B745BC2FA3E2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710458CE-AF3B-4321-881F-F29862EFC6B7}" type="pres">
      <dgm:prSet presAssocID="{0E8820A2-C3F6-4A2B-BFF0-DB9C32F6DB6D}" presName="node" presStyleLbl="node1" presStyleIdx="3" presStyleCnt="11" custScaleX="130638" custRadScaleRad="168648" custRadScaleInc="16207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CF70E66D-2799-470D-8393-90D29FDB6D77}" type="pres">
      <dgm:prSet presAssocID="{84DD3973-AC87-4774-B2A2-6E4A3033D0FB}" presName="Name9" presStyleLbl="parChTrans1D2" presStyleIdx="4" presStyleCnt="11"/>
      <dgm:spPr/>
      <dgm:t>
        <a:bodyPr/>
        <a:lstStyle/>
        <a:p>
          <a:endParaRPr lang="ru-RU"/>
        </a:p>
      </dgm:t>
    </dgm:pt>
    <dgm:pt modelId="{56AE463A-19E0-4A69-8E5F-7D471F096022}" type="pres">
      <dgm:prSet presAssocID="{84DD3973-AC87-4774-B2A2-6E4A3033D0FB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C2F7461C-961C-424F-9C79-5F6A04B1225C}" type="pres">
      <dgm:prSet presAssocID="{D0512613-9EC0-4093-9887-E17EEE5EF794}" presName="node" presStyleLbl="node1" presStyleIdx="4" presStyleCnt="11" custScaleX="132149" custRadScaleRad="96207" custRadScaleInc="27934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BC1B633-5E0C-4074-8626-AF82E29B20D4}" type="pres">
      <dgm:prSet presAssocID="{DE4A3BA9-BBBA-49C4-B7CA-DC9C1E3FF65C}" presName="Name9" presStyleLbl="parChTrans1D2" presStyleIdx="5" presStyleCnt="11"/>
      <dgm:spPr/>
      <dgm:t>
        <a:bodyPr/>
        <a:lstStyle/>
        <a:p>
          <a:endParaRPr lang="ru-RU"/>
        </a:p>
      </dgm:t>
    </dgm:pt>
    <dgm:pt modelId="{0C3FA964-4AAE-416D-BEAF-4E828DD1FF53}" type="pres">
      <dgm:prSet presAssocID="{DE4A3BA9-BBBA-49C4-B7CA-DC9C1E3FF65C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E844DA1F-4469-44BB-A6CF-E4FE17689A2B}" type="pres">
      <dgm:prSet presAssocID="{9171DB61-4404-45F1-9E95-CF837EE81E58}" presName="node" presStyleLbl="node1" presStyleIdx="5" presStyleCnt="11" custScaleX="143679" custRadScaleRad="115420" custRadScaleInc="30598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CCB2A94F-F5D4-4211-B00F-B0DDB4FC090C}" type="pres">
      <dgm:prSet presAssocID="{D64A341D-9F89-4C7F-8009-E49ABA1DDE74}" presName="Name9" presStyleLbl="parChTrans1D2" presStyleIdx="6" presStyleCnt="11"/>
      <dgm:spPr/>
      <dgm:t>
        <a:bodyPr/>
        <a:lstStyle/>
        <a:p>
          <a:endParaRPr lang="ru-RU"/>
        </a:p>
      </dgm:t>
    </dgm:pt>
    <dgm:pt modelId="{50305ABB-6873-4DF3-BE84-27C1B0ED58D6}" type="pres">
      <dgm:prSet presAssocID="{D64A341D-9F89-4C7F-8009-E49ABA1DDE74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5E339024-48AB-402D-8C2D-0825DAD33F8D}" type="pres">
      <dgm:prSet presAssocID="{CC57F7B7-846A-4C14-B5EF-F32161621ACD}" presName="node" presStyleLbl="node1" presStyleIdx="6" presStyleCnt="11" custScaleX="131950" custRadScaleRad="164414" custRadScaleInc="23163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C5793BE-BD4D-4333-825A-C10797529459}" type="pres">
      <dgm:prSet presAssocID="{C71D3D4E-4FEB-44D3-90AB-4B11FBE8562D}" presName="Name9" presStyleLbl="parChTrans1D2" presStyleIdx="7" presStyleCnt="11"/>
      <dgm:spPr/>
      <dgm:t>
        <a:bodyPr/>
        <a:lstStyle/>
        <a:p>
          <a:endParaRPr lang="ru-RU"/>
        </a:p>
      </dgm:t>
    </dgm:pt>
    <dgm:pt modelId="{66ED1C17-C6E4-4FBF-BCFB-E37682F87B62}" type="pres">
      <dgm:prSet presAssocID="{C71D3D4E-4FEB-44D3-90AB-4B11FBE8562D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929BD020-D2D2-4CF8-8143-4A8F711848C5}" type="pres">
      <dgm:prSet presAssocID="{27FACEC6-A806-49B3-AA94-8268F3314849}" presName="node" presStyleLbl="node1" presStyleIdx="7" presStyleCnt="11" custScaleX="128718" custScaleY="105562" custRadScaleRad="165059" custRadScaleInc="47564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682AA6C9-D5E7-40A4-8A91-323511B8BFF3}" type="pres">
      <dgm:prSet presAssocID="{9AD26897-D1E8-4077-9740-DD286D40791A}" presName="Name9" presStyleLbl="parChTrans1D2" presStyleIdx="8" presStyleCnt="11"/>
      <dgm:spPr/>
      <dgm:t>
        <a:bodyPr/>
        <a:lstStyle/>
        <a:p>
          <a:endParaRPr lang="ru-RU"/>
        </a:p>
      </dgm:t>
    </dgm:pt>
    <dgm:pt modelId="{ADC3849B-1AAA-48F0-898A-373590C3241B}" type="pres">
      <dgm:prSet presAssocID="{9AD26897-D1E8-4077-9740-DD286D40791A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C3BDB95E-EA01-4CE5-8420-62CCDC078468}" type="pres">
      <dgm:prSet presAssocID="{CC49F01A-F07D-43BA-82C2-B5BA33CAFC65}" presName="node" presStyleLbl="node1" presStyleIdx="8" presStyleCnt="11" custScaleX="135777" custRadScaleRad="129286" custRadScaleInc="2477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3B6D3600-76F2-4A26-8D27-3251E1231F9A}" type="pres">
      <dgm:prSet presAssocID="{424E5E43-C4DF-4A83-BB3D-E9D0200AAFE8}" presName="Name9" presStyleLbl="parChTrans1D2" presStyleIdx="9" presStyleCnt="11"/>
      <dgm:spPr/>
      <dgm:t>
        <a:bodyPr/>
        <a:lstStyle/>
        <a:p>
          <a:endParaRPr lang="ru-RU"/>
        </a:p>
      </dgm:t>
    </dgm:pt>
    <dgm:pt modelId="{1A7412DF-797D-46B3-8A47-913318FD5177}" type="pres">
      <dgm:prSet presAssocID="{424E5E43-C4DF-4A83-BB3D-E9D0200AAFE8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7879254D-4120-404A-ADA6-0C9FD8FF1927}" type="pres">
      <dgm:prSet presAssocID="{B097EBD7-493A-400F-AC66-0448E109CC62}" presName="node" presStyleLbl="node1" presStyleIdx="9" presStyleCnt="11" custScaleX="122851" custScaleY="111730" custRadScaleRad="125042" custRadScaleInc="95321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3DE8068F-E84A-4422-881D-BF0351ED2BAA}" type="pres">
      <dgm:prSet presAssocID="{15B320BD-E315-42EC-AE08-B0315CD7074A}" presName="Name9" presStyleLbl="parChTrans1D2" presStyleIdx="10" presStyleCnt="11"/>
      <dgm:spPr/>
      <dgm:t>
        <a:bodyPr/>
        <a:lstStyle/>
        <a:p>
          <a:endParaRPr lang="ru-RU"/>
        </a:p>
      </dgm:t>
    </dgm:pt>
    <dgm:pt modelId="{99B8E661-0A34-44B2-BF26-2095C50819DA}" type="pres">
      <dgm:prSet presAssocID="{15B320BD-E315-42EC-AE08-B0315CD7074A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A787FAFC-7423-465A-AEEB-817E91F2409D}" type="pres">
      <dgm:prSet presAssocID="{80DA87A8-47F4-4867-AD69-AF6988EEEBAE}" presName="node" presStyleLbl="node1" presStyleIdx="10" presStyleCnt="11" custScaleX="140444" custScaleY="105561" custRadScaleRad="112455" custRadScaleInc="2801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F4FA99A3-5225-4D24-B70A-13D53802E70B}" srcId="{AE2BFC01-AB41-443E-A9AC-7F42196AC32F}" destId="{CC57F7B7-846A-4C14-B5EF-F32161621ACD}" srcOrd="6" destOrd="0" parTransId="{D64A341D-9F89-4C7F-8009-E49ABA1DDE74}" sibTransId="{CA8360ED-4812-4FD7-8068-208E5FC642E0}"/>
    <dgm:cxn modelId="{CA07A8C4-446C-4CE8-9D1C-A1E4B2CEFCAD}" type="presOf" srcId="{9171DB61-4404-45F1-9E95-CF837EE81E58}" destId="{E844DA1F-4469-44BB-A6CF-E4FE17689A2B}" srcOrd="0" destOrd="0" presId="urn:microsoft.com/office/officeart/2005/8/layout/radial1"/>
    <dgm:cxn modelId="{59F54273-2C0F-4032-80E8-45CC51E893DB}" type="presOf" srcId="{2AFD7CD3-D8BD-454B-91FA-854B2910A2BB}" destId="{328715D8-00EF-4C6B-A477-EE35B888B847}" srcOrd="0" destOrd="0" presId="urn:microsoft.com/office/officeart/2005/8/layout/radial1"/>
    <dgm:cxn modelId="{74F05089-EE17-4E07-8712-7553D59770E5}" type="presOf" srcId="{84DD3973-AC87-4774-B2A2-6E4A3033D0FB}" destId="{CF70E66D-2799-470D-8393-90D29FDB6D77}" srcOrd="0" destOrd="0" presId="urn:microsoft.com/office/officeart/2005/8/layout/radial1"/>
    <dgm:cxn modelId="{3E90AB4E-FE97-47DB-9438-F94693AB4664}" type="presOf" srcId="{9AD26897-D1E8-4077-9740-DD286D40791A}" destId="{682AA6C9-D5E7-40A4-8A91-323511B8BFF3}" srcOrd="0" destOrd="0" presId="urn:microsoft.com/office/officeart/2005/8/layout/radial1"/>
    <dgm:cxn modelId="{2B1EF313-7C83-4CF2-96EB-3B7192A2873C}" type="presOf" srcId="{2EBADA69-F94F-4899-8763-18DEE7C5E271}" destId="{CBD2C755-FB9F-4541-A444-72DC09021920}" srcOrd="0" destOrd="0" presId="urn:microsoft.com/office/officeart/2005/8/layout/radial1"/>
    <dgm:cxn modelId="{F63D1B78-6D93-4359-BE02-6141CBD8CB9A}" type="presOf" srcId="{424E5E43-C4DF-4A83-BB3D-E9D0200AAFE8}" destId="{3B6D3600-76F2-4A26-8D27-3251E1231F9A}" srcOrd="0" destOrd="0" presId="urn:microsoft.com/office/officeart/2005/8/layout/radial1"/>
    <dgm:cxn modelId="{DA57EB89-D055-4673-BDE4-2D63B6F2DFD0}" type="presOf" srcId="{0E8820A2-C3F6-4A2B-BFF0-DB9C32F6DB6D}" destId="{710458CE-AF3B-4321-881F-F29862EFC6B7}" srcOrd="0" destOrd="0" presId="urn:microsoft.com/office/officeart/2005/8/layout/radial1"/>
    <dgm:cxn modelId="{14910ADD-2CD6-4C4B-938B-4C3468544E2A}" type="presOf" srcId="{9AD26897-D1E8-4077-9740-DD286D40791A}" destId="{ADC3849B-1AAA-48F0-898A-373590C3241B}" srcOrd="1" destOrd="0" presId="urn:microsoft.com/office/officeart/2005/8/layout/radial1"/>
    <dgm:cxn modelId="{FF14823E-0F3C-4A77-808B-40B634BBD01B}" type="presOf" srcId="{E4CFA47A-C6CD-4D18-8E77-079C96247AAB}" destId="{2CBC1016-FA9C-4647-88AE-8B6759145C51}" srcOrd="1" destOrd="0" presId="urn:microsoft.com/office/officeart/2005/8/layout/radial1"/>
    <dgm:cxn modelId="{317FFF65-20AC-409F-86C1-CCE203DD5953}" srcId="{AE2BFC01-AB41-443E-A9AC-7F42196AC32F}" destId="{27FACEC6-A806-49B3-AA94-8268F3314849}" srcOrd="7" destOrd="0" parTransId="{C71D3D4E-4FEB-44D3-90AB-4B11FBE8562D}" sibTransId="{CA826621-B294-4F21-B219-F0FCF9B9D29E}"/>
    <dgm:cxn modelId="{32EC6A10-CB06-49D6-83CD-31786BFFC6E4}" srcId="{AE2BFC01-AB41-443E-A9AC-7F42196AC32F}" destId="{80DA87A8-47F4-4867-AD69-AF6988EEEBAE}" srcOrd="10" destOrd="0" parTransId="{15B320BD-E315-42EC-AE08-B0315CD7074A}" sibTransId="{5357797A-A3E3-441E-949E-F940CBEC1201}"/>
    <dgm:cxn modelId="{A879E9F5-0370-431F-A59F-1DE2E6390D9E}" type="presOf" srcId="{D64A341D-9F89-4C7F-8009-E49ABA1DDE74}" destId="{50305ABB-6873-4DF3-BE84-27C1B0ED58D6}" srcOrd="1" destOrd="0" presId="urn:microsoft.com/office/officeart/2005/8/layout/radial1"/>
    <dgm:cxn modelId="{0ECE5EDF-8AF6-414F-99E4-7DD26C1689B2}" type="presOf" srcId="{A3EB6A4F-A4AA-4B68-8812-C66459A8144C}" destId="{E5C0C83A-5850-4CBB-922C-6FF5FC42909B}" srcOrd="0" destOrd="0" presId="urn:microsoft.com/office/officeart/2005/8/layout/radial1"/>
    <dgm:cxn modelId="{C9D863A5-2A2A-499A-AA31-33CA9636C615}" type="presOf" srcId="{C71D3D4E-4FEB-44D3-90AB-4B11FBE8562D}" destId="{AC5793BE-BD4D-4333-825A-C10797529459}" srcOrd="0" destOrd="0" presId="urn:microsoft.com/office/officeart/2005/8/layout/radial1"/>
    <dgm:cxn modelId="{6F3FE63F-EBD4-4A17-B6E0-D5F97ED2427C}" srcId="{AE2BFC01-AB41-443E-A9AC-7F42196AC32F}" destId="{D0512613-9EC0-4093-9887-E17EEE5EF794}" srcOrd="4" destOrd="0" parTransId="{84DD3973-AC87-4774-B2A2-6E4A3033D0FB}" sibTransId="{AF3A58FD-EAD0-467A-8215-4F8C9E20B112}"/>
    <dgm:cxn modelId="{23C4E4A2-C521-4D17-B2F6-620B1DC840FF}" srcId="{AE2BFC01-AB41-443E-A9AC-7F42196AC32F}" destId="{2EBADA69-F94F-4899-8763-18DEE7C5E271}" srcOrd="1" destOrd="0" parTransId="{8BD83E04-9A57-459F-AFA6-24F85B22FEFD}" sibTransId="{CC4DBAA6-9497-4D49-981C-C054B416BF7D}"/>
    <dgm:cxn modelId="{2417C1FD-28CA-4087-AAFF-58E09BE29935}" srcId="{AE2BFC01-AB41-443E-A9AC-7F42196AC32F}" destId="{B097EBD7-493A-400F-AC66-0448E109CC62}" srcOrd="9" destOrd="0" parTransId="{424E5E43-C4DF-4A83-BB3D-E9D0200AAFE8}" sibTransId="{84179DEE-A7FE-4819-A378-82A215B42959}"/>
    <dgm:cxn modelId="{91AB6658-EBCC-4C4E-BD44-93DD237A45CE}" type="presOf" srcId="{80DA87A8-47F4-4867-AD69-AF6988EEEBAE}" destId="{A787FAFC-7423-465A-AEEB-817E91F2409D}" srcOrd="0" destOrd="0" presId="urn:microsoft.com/office/officeart/2005/8/layout/radial1"/>
    <dgm:cxn modelId="{3829543B-9339-4B21-B2CA-B40208B16572}" type="presOf" srcId="{8BD83E04-9A57-459F-AFA6-24F85B22FEFD}" destId="{EB23A839-1E41-4AF3-88B1-B2BF1D8312B8}" srcOrd="1" destOrd="0" presId="urn:microsoft.com/office/officeart/2005/8/layout/radial1"/>
    <dgm:cxn modelId="{59111975-F2CD-44F8-AFFF-2C502E6B4F36}" srcId="{AE2BFC01-AB41-443E-A9AC-7F42196AC32F}" destId="{9171DB61-4404-45F1-9E95-CF837EE81E58}" srcOrd="5" destOrd="0" parTransId="{DE4A3BA9-BBBA-49C4-B7CA-DC9C1E3FF65C}" sibTransId="{1192A631-BF36-4965-A351-40B4200E9366}"/>
    <dgm:cxn modelId="{EB8215EA-FA85-4524-A68E-A91228DF70F3}" type="presOf" srcId="{15B320BD-E315-42EC-AE08-B0315CD7074A}" destId="{3DE8068F-E84A-4422-881D-BF0351ED2BAA}" srcOrd="0" destOrd="0" presId="urn:microsoft.com/office/officeart/2005/8/layout/radial1"/>
    <dgm:cxn modelId="{CD1846B3-00F9-4754-96E3-A53C86A29ED5}" type="presOf" srcId="{DE4A3BA9-BBBA-49C4-B7CA-DC9C1E3FF65C}" destId="{0C3FA964-4AAE-416D-BEAF-4E828DD1FF53}" srcOrd="1" destOrd="0" presId="urn:microsoft.com/office/officeart/2005/8/layout/radial1"/>
    <dgm:cxn modelId="{EC89E64B-DA4D-40B9-8CF6-391CA9500DBA}" type="presOf" srcId="{5FBADEF0-0768-46B4-AA42-AB854A63010C}" destId="{D335B10C-8D2E-457D-A02D-1F3334C599EE}" srcOrd="0" destOrd="0" presId="urn:microsoft.com/office/officeart/2005/8/layout/radial1"/>
    <dgm:cxn modelId="{355CF52B-534C-4745-A395-51D7BE52382E}" type="presOf" srcId="{CC49F01A-F07D-43BA-82C2-B5BA33CAFC65}" destId="{C3BDB95E-EA01-4CE5-8420-62CCDC078468}" srcOrd="0" destOrd="0" presId="urn:microsoft.com/office/officeart/2005/8/layout/radial1"/>
    <dgm:cxn modelId="{9D30F907-85A5-4886-BBD9-1C1CBA10E0BB}" type="presOf" srcId="{15B320BD-E315-42EC-AE08-B0315CD7074A}" destId="{99B8E661-0A34-44B2-BF26-2095C50819DA}" srcOrd="1" destOrd="0" presId="urn:microsoft.com/office/officeart/2005/8/layout/radial1"/>
    <dgm:cxn modelId="{11CB89E7-89AE-4F09-BFC9-EAE059C58D57}" srcId="{AE2BFC01-AB41-443E-A9AC-7F42196AC32F}" destId="{A3EB6A4F-A4AA-4B68-8812-C66459A8144C}" srcOrd="2" destOrd="0" parTransId="{E4CFA47A-C6CD-4D18-8E77-079C96247AAB}" sibTransId="{FD90164C-B73E-4925-8D38-FF636564677B}"/>
    <dgm:cxn modelId="{75531E92-338D-409D-938F-A67489C66CC8}" srcId="{5FBADEF0-0768-46B4-AA42-AB854A63010C}" destId="{AE2BFC01-AB41-443E-A9AC-7F42196AC32F}" srcOrd="0" destOrd="0" parTransId="{E9B0082A-4C52-4667-970E-25B5D9512480}" sibTransId="{3E0FC20D-32AB-4FD9-9F9E-1ECCD3818EC4}"/>
    <dgm:cxn modelId="{5A9929CB-7D23-4A3A-BC32-DB2A3262AABF}" type="presOf" srcId="{84DD3973-AC87-4774-B2A2-6E4A3033D0FB}" destId="{56AE463A-19E0-4A69-8E5F-7D471F096022}" srcOrd="1" destOrd="0" presId="urn:microsoft.com/office/officeart/2005/8/layout/radial1"/>
    <dgm:cxn modelId="{DBE0C2AE-EBE2-49B6-8AD0-33C90FF0007E}" type="presOf" srcId="{D64A341D-9F89-4C7F-8009-E49ABA1DDE74}" destId="{CCB2A94F-F5D4-4211-B00F-B0DDB4FC090C}" srcOrd="0" destOrd="0" presId="urn:microsoft.com/office/officeart/2005/8/layout/radial1"/>
    <dgm:cxn modelId="{14A05ABF-205E-49AB-BCBA-8C7EAD5E7AD2}" type="presOf" srcId="{AE2BFC01-AB41-443E-A9AC-7F42196AC32F}" destId="{02ADC575-BF84-4FCE-A4A1-22FB6CFB79AD}" srcOrd="0" destOrd="0" presId="urn:microsoft.com/office/officeart/2005/8/layout/radial1"/>
    <dgm:cxn modelId="{EE5849AA-CE12-408F-B684-B617E5FD9148}" type="presOf" srcId="{715421B7-6EEA-4554-A186-719A1D65C84A}" destId="{6187CC7B-EC4D-478E-A9E2-BE2EA1A6706F}" srcOrd="0" destOrd="0" presId="urn:microsoft.com/office/officeart/2005/8/layout/radial1"/>
    <dgm:cxn modelId="{8DF70DDF-EE6B-4DF3-8224-C9B69E87CAE7}" type="presOf" srcId="{C71D3D4E-4FEB-44D3-90AB-4B11FBE8562D}" destId="{66ED1C17-C6E4-4FBF-BCFB-E37682F87B62}" srcOrd="1" destOrd="0" presId="urn:microsoft.com/office/officeart/2005/8/layout/radial1"/>
    <dgm:cxn modelId="{9143E1A5-D325-4D40-A765-4473033D2937}" type="presOf" srcId="{8BD83E04-9A57-459F-AFA6-24F85B22FEFD}" destId="{4ADEBB05-C75D-416F-9598-99131B8F159E}" srcOrd="0" destOrd="0" presId="urn:microsoft.com/office/officeart/2005/8/layout/radial1"/>
    <dgm:cxn modelId="{506EBAC2-8A4B-4B4F-8C4C-24E359E1DEE6}" type="presOf" srcId="{8DFF92C5-94FB-460A-B88D-B745BC2FA3E2}" destId="{713FC196-F68C-4593-B5CE-BFB9C41B314D}" srcOrd="1" destOrd="0" presId="urn:microsoft.com/office/officeart/2005/8/layout/radial1"/>
    <dgm:cxn modelId="{95277D42-E371-42B3-B465-B6475241D930}" srcId="{AE2BFC01-AB41-443E-A9AC-7F42196AC32F}" destId="{715421B7-6EEA-4554-A186-719A1D65C84A}" srcOrd="0" destOrd="0" parTransId="{2AFD7CD3-D8BD-454B-91FA-854B2910A2BB}" sibTransId="{4995F152-F3A9-46A5-9678-E29084226BB9}"/>
    <dgm:cxn modelId="{1A73200D-69A9-4423-A9D3-983650700E2D}" type="presOf" srcId="{D0512613-9EC0-4093-9887-E17EEE5EF794}" destId="{C2F7461C-961C-424F-9C79-5F6A04B1225C}" srcOrd="0" destOrd="0" presId="urn:microsoft.com/office/officeart/2005/8/layout/radial1"/>
    <dgm:cxn modelId="{B4E1494A-28D3-44B9-90AF-3195FE8CC6E0}" type="presOf" srcId="{CC57F7B7-846A-4C14-B5EF-F32161621ACD}" destId="{5E339024-48AB-402D-8C2D-0825DAD33F8D}" srcOrd="0" destOrd="0" presId="urn:microsoft.com/office/officeart/2005/8/layout/radial1"/>
    <dgm:cxn modelId="{7164EFB9-47AE-472D-ABAA-8E9F89BB1A66}" type="presOf" srcId="{E4CFA47A-C6CD-4D18-8E77-079C96247AAB}" destId="{FD1A0377-AAFB-4AB2-9A2A-8323B8744925}" srcOrd="0" destOrd="0" presId="urn:microsoft.com/office/officeart/2005/8/layout/radial1"/>
    <dgm:cxn modelId="{0A1F2905-5C32-4750-822C-017B8915FA4E}" type="presOf" srcId="{2AFD7CD3-D8BD-454B-91FA-854B2910A2BB}" destId="{335F53BF-25E6-4D5A-A84E-7A7194C8C806}" srcOrd="1" destOrd="0" presId="urn:microsoft.com/office/officeart/2005/8/layout/radial1"/>
    <dgm:cxn modelId="{2BB2D3B6-A91A-457E-B7C6-675E88A726E8}" srcId="{AE2BFC01-AB41-443E-A9AC-7F42196AC32F}" destId="{CC49F01A-F07D-43BA-82C2-B5BA33CAFC65}" srcOrd="8" destOrd="0" parTransId="{9AD26897-D1E8-4077-9740-DD286D40791A}" sibTransId="{9E5983FA-6DC4-4BB9-8101-CC781FCFF1C7}"/>
    <dgm:cxn modelId="{FF8188E1-C7A2-4BA2-9FE4-36B29605032F}" type="presOf" srcId="{DE4A3BA9-BBBA-49C4-B7CA-DC9C1E3FF65C}" destId="{8BC1B633-5E0C-4074-8626-AF82E29B20D4}" srcOrd="0" destOrd="0" presId="urn:microsoft.com/office/officeart/2005/8/layout/radial1"/>
    <dgm:cxn modelId="{B47C0901-448B-4492-BD17-DE0E04DEBF14}" srcId="{AE2BFC01-AB41-443E-A9AC-7F42196AC32F}" destId="{0E8820A2-C3F6-4A2B-BFF0-DB9C32F6DB6D}" srcOrd="3" destOrd="0" parTransId="{8DFF92C5-94FB-460A-B88D-B745BC2FA3E2}" sibTransId="{00BA980C-BAAB-4030-A7CB-09DD1F8C44C4}"/>
    <dgm:cxn modelId="{A24A00C4-2C95-4741-A65B-E8A8F89ABC51}" type="presOf" srcId="{B097EBD7-493A-400F-AC66-0448E109CC62}" destId="{7879254D-4120-404A-ADA6-0C9FD8FF1927}" srcOrd="0" destOrd="0" presId="urn:microsoft.com/office/officeart/2005/8/layout/radial1"/>
    <dgm:cxn modelId="{D47F4619-756E-4EE5-B7BC-5D4F9CF66528}" type="presOf" srcId="{27FACEC6-A806-49B3-AA94-8268F3314849}" destId="{929BD020-D2D2-4CF8-8143-4A8F711848C5}" srcOrd="0" destOrd="0" presId="urn:microsoft.com/office/officeart/2005/8/layout/radial1"/>
    <dgm:cxn modelId="{61DF97DD-8797-4785-865F-C9511C7E7C94}" type="presOf" srcId="{424E5E43-C4DF-4A83-BB3D-E9D0200AAFE8}" destId="{1A7412DF-797D-46B3-8A47-913318FD5177}" srcOrd="1" destOrd="0" presId="urn:microsoft.com/office/officeart/2005/8/layout/radial1"/>
    <dgm:cxn modelId="{AF0FBD00-224A-43CA-BF5E-0CF82D9799A5}" type="presOf" srcId="{8DFF92C5-94FB-460A-B88D-B745BC2FA3E2}" destId="{35E95A53-E3B8-45FD-A34A-59D0CEE8E6F2}" srcOrd="0" destOrd="0" presId="urn:microsoft.com/office/officeart/2005/8/layout/radial1"/>
    <dgm:cxn modelId="{FCF127D6-BB1D-407C-899A-883822A36A6B}" type="presParOf" srcId="{D335B10C-8D2E-457D-A02D-1F3334C599EE}" destId="{02ADC575-BF84-4FCE-A4A1-22FB6CFB79AD}" srcOrd="0" destOrd="0" presId="urn:microsoft.com/office/officeart/2005/8/layout/radial1"/>
    <dgm:cxn modelId="{08FE833F-08BF-498F-BCF6-3A552C3E119D}" type="presParOf" srcId="{D335B10C-8D2E-457D-A02D-1F3334C599EE}" destId="{328715D8-00EF-4C6B-A477-EE35B888B847}" srcOrd="1" destOrd="0" presId="urn:microsoft.com/office/officeart/2005/8/layout/radial1"/>
    <dgm:cxn modelId="{62B0375F-A2CF-4F0B-90E0-4F3C123F4C21}" type="presParOf" srcId="{328715D8-00EF-4C6B-A477-EE35B888B847}" destId="{335F53BF-25E6-4D5A-A84E-7A7194C8C806}" srcOrd="0" destOrd="0" presId="urn:microsoft.com/office/officeart/2005/8/layout/radial1"/>
    <dgm:cxn modelId="{2F191B47-9D50-4AE6-94D7-A2E766722DA8}" type="presParOf" srcId="{D335B10C-8D2E-457D-A02D-1F3334C599EE}" destId="{6187CC7B-EC4D-478E-A9E2-BE2EA1A6706F}" srcOrd="2" destOrd="0" presId="urn:microsoft.com/office/officeart/2005/8/layout/radial1"/>
    <dgm:cxn modelId="{60A2CFF7-EFF9-4E4F-8557-C768089BF7A0}" type="presParOf" srcId="{D335B10C-8D2E-457D-A02D-1F3334C599EE}" destId="{4ADEBB05-C75D-416F-9598-99131B8F159E}" srcOrd="3" destOrd="0" presId="urn:microsoft.com/office/officeart/2005/8/layout/radial1"/>
    <dgm:cxn modelId="{C14F0573-3071-40E0-B526-1166090A4C5C}" type="presParOf" srcId="{4ADEBB05-C75D-416F-9598-99131B8F159E}" destId="{EB23A839-1E41-4AF3-88B1-B2BF1D8312B8}" srcOrd="0" destOrd="0" presId="urn:microsoft.com/office/officeart/2005/8/layout/radial1"/>
    <dgm:cxn modelId="{14C1F3CD-87A0-4BDE-8E38-28F828031987}" type="presParOf" srcId="{D335B10C-8D2E-457D-A02D-1F3334C599EE}" destId="{CBD2C755-FB9F-4541-A444-72DC09021920}" srcOrd="4" destOrd="0" presId="urn:microsoft.com/office/officeart/2005/8/layout/radial1"/>
    <dgm:cxn modelId="{D0DF8DCB-DCAE-4F87-BA0B-421D72E41632}" type="presParOf" srcId="{D335B10C-8D2E-457D-A02D-1F3334C599EE}" destId="{FD1A0377-AAFB-4AB2-9A2A-8323B8744925}" srcOrd="5" destOrd="0" presId="urn:microsoft.com/office/officeart/2005/8/layout/radial1"/>
    <dgm:cxn modelId="{CE62C634-7ED3-4C75-902A-80F9EC980766}" type="presParOf" srcId="{FD1A0377-AAFB-4AB2-9A2A-8323B8744925}" destId="{2CBC1016-FA9C-4647-88AE-8B6759145C51}" srcOrd="0" destOrd="0" presId="urn:microsoft.com/office/officeart/2005/8/layout/radial1"/>
    <dgm:cxn modelId="{337F967A-C027-452A-AEF9-D034ABA03879}" type="presParOf" srcId="{D335B10C-8D2E-457D-A02D-1F3334C599EE}" destId="{E5C0C83A-5850-4CBB-922C-6FF5FC42909B}" srcOrd="6" destOrd="0" presId="urn:microsoft.com/office/officeart/2005/8/layout/radial1"/>
    <dgm:cxn modelId="{6A0B1A07-6592-45B9-8F6B-6D4B089B38DE}" type="presParOf" srcId="{D335B10C-8D2E-457D-A02D-1F3334C599EE}" destId="{35E95A53-E3B8-45FD-A34A-59D0CEE8E6F2}" srcOrd="7" destOrd="0" presId="urn:microsoft.com/office/officeart/2005/8/layout/radial1"/>
    <dgm:cxn modelId="{6E770417-3808-4BA3-A89D-3973B295DEF5}" type="presParOf" srcId="{35E95A53-E3B8-45FD-A34A-59D0CEE8E6F2}" destId="{713FC196-F68C-4593-B5CE-BFB9C41B314D}" srcOrd="0" destOrd="0" presId="urn:microsoft.com/office/officeart/2005/8/layout/radial1"/>
    <dgm:cxn modelId="{665DF5E3-26D3-4DB1-A98F-05295F1B7E6F}" type="presParOf" srcId="{D335B10C-8D2E-457D-A02D-1F3334C599EE}" destId="{710458CE-AF3B-4321-881F-F29862EFC6B7}" srcOrd="8" destOrd="0" presId="urn:microsoft.com/office/officeart/2005/8/layout/radial1"/>
    <dgm:cxn modelId="{DFE38CAE-7997-490E-BAE1-681C4268A5F3}" type="presParOf" srcId="{D335B10C-8D2E-457D-A02D-1F3334C599EE}" destId="{CF70E66D-2799-470D-8393-90D29FDB6D77}" srcOrd="9" destOrd="0" presId="urn:microsoft.com/office/officeart/2005/8/layout/radial1"/>
    <dgm:cxn modelId="{B6559832-E28F-4B87-8E59-0F31935E8A7C}" type="presParOf" srcId="{CF70E66D-2799-470D-8393-90D29FDB6D77}" destId="{56AE463A-19E0-4A69-8E5F-7D471F096022}" srcOrd="0" destOrd="0" presId="urn:microsoft.com/office/officeart/2005/8/layout/radial1"/>
    <dgm:cxn modelId="{75815B43-CE41-4234-BF6B-8A1FB8CA90D9}" type="presParOf" srcId="{D335B10C-8D2E-457D-A02D-1F3334C599EE}" destId="{C2F7461C-961C-424F-9C79-5F6A04B1225C}" srcOrd="10" destOrd="0" presId="urn:microsoft.com/office/officeart/2005/8/layout/radial1"/>
    <dgm:cxn modelId="{95747868-FE7A-4A37-8808-A67D39A8AEAE}" type="presParOf" srcId="{D335B10C-8D2E-457D-A02D-1F3334C599EE}" destId="{8BC1B633-5E0C-4074-8626-AF82E29B20D4}" srcOrd="11" destOrd="0" presId="urn:microsoft.com/office/officeart/2005/8/layout/radial1"/>
    <dgm:cxn modelId="{C7DA8CFB-CAD0-46DD-89DF-A0992272BB42}" type="presParOf" srcId="{8BC1B633-5E0C-4074-8626-AF82E29B20D4}" destId="{0C3FA964-4AAE-416D-BEAF-4E828DD1FF53}" srcOrd="0" destOrd="0" presId="urn:microsoft.com/office/officeart/2005/8/layout/radial1"/>
    <dgm:cxn modelId="{68B0FFEC-AFB2-46EB-B722-761029738236}" type="presParOf" srcId="{D335B10C-8D2E-457D-A02D-1F3334C599EE}" destId="{E844DA1F-4469-44BB-A6CF-E4FE17689A2B}" srcOrd="12" destOrd="0" presId="urn:microsoft.com/office/officeart/2005/8/layout/radial1"/>
    <dgm:cxn modelId="{253C23D5-08E9-4827-9AA8-8FE694081288}" type="presParOf" srcId="{D335B10C-8D2E-457D-A02D-1F3334C599EE}" destId="{CCB2A94F-F5D4-4211-B00F-B0DDB4FC090C}" srcOrd="13" destOrd="0" presId="urn:microsoft.com/office/officeart/2005/8/layout/radial1"/>
    <dgm:cxn modelId="{74260C9C-075F-42A7-A6D5-A571F0937021}" type="presParOf" srcId="{CCB2A94F-F5D4-4211-B00F-B0DDB4FC090C}" destId="{50305ABB-6873-4DF3-BE84-27C1B0ED58D6}" srcOrd="0" destOrd="0" presId="urn:microsoft.com/office/officeart/2005/8/layout/radial1"/>
    <dgm:cxn modelId="{A138E849-E123-477C-9D4D-81049AF2A0F2}" type="presParOf" srcId="{D335B10C-8D2E-457D-A02D-1F3334C599EE}" destId="{5E339024-48AB-402D-8C2D-0825DAD33F8D}" srcOrd="14" destOrd="0" presId="urn:microsoft.com/office/officeart/2005/8/layout/radial1"/>
    <dgm:cxn modelId="{321AD4CF-2579-4EC6-B2D7-4B7894965706}" type="presParOf" srcId="{D335B10C-8D2E-457D-A02D-1F3334C599EE}" destId="{AC5793BE-BD4D-4333-825A-C10797529459}" srcOrd="15" destOrd="0" presId="urn:microsoft.com/office/officeart/2005/8/layout/radial1"/>
    <dgm:cxn modelId="{236D2C13-F50B-4124-B067-80ACCD5E82C1}" type="presParOf" srcId="{AC5793BE-BD4D-4333-825A-C10797529459}" destId="{66ED1C17-C6E4-4FBF-BCFB-E37682F87B62}" srcOrd="0" destOrd="0" presId="urn:microsoft.com/office/officeart/2005/8/layout/radial1"/>
    <dgm:cxn modelId="{64DF5336-C895-4BE7-81C1-CCA6AAD557BE}" type="presParOf" srcId="{D335B10C-8D2E-457D-A02D-1F3334C599EE}" destId="{929BD020-D2D2-4CF8-8143-4A8F711848C5}" srcOrd="16" destOrd="0" presId="urn:microsoft.com/office/officeart/2005/8/layout/radial1"/>
    <dgm:cxn modelId="{B2E8B69D-9779-4959-A8D9-0C98574C81B2}" type="presParOf" srcId="{D335B10C-8D2E-457D-A02D-1F3334C599EE}" destId="{682AA6C9-D5E7-40A4-8A91-323511B8BFF3}" srcOrd="17" destOrd="0" presId="urn:microsoft.com/office/officeart/2005/8/layout/radial1"/>
    <dgm:cxn modelId="{DE0F5808-D724-4B6D-85DF-8D75352730DC}" type="presParOf" srcId="{682AA6C9-D5E7-40A4-8A91-323511B8BFF3}" destId="{ADC3849B-1AAA-48F0-898A-373590C3241B}" srcOrd="0" destOrd="0" presId="urn:microsoft.com/office/officeart/2005/8/layout/radial1"/>
    <dgm:cxn modelId="{738A245F-FC02-482E-98AA-F7CB48D67351}" type="presParOf" srcId="{D335B10C-8D2E-457D-A02D-1F3334C599EE}" destId="{C3BDB95E-EA01-4CE5-8420-62CCDC078468}" srcOrd="18" destOrd="0" presId="urn:microsoft.com/office/officeart/2005/8/layout/radial1"/>
    <dgm:cxn modelId="{124AB57C-234A-4520-8AA2-4C290AD1738F}" type="presParOf" srcId="{D335B10C-8D2E-457D-A02D-1F3334C599EE}" destId="{3B6D3600-76F2-4A26-8D27-3251E1231F9A}" srcOrd="19" destOrd="0" presId="urn:microsoft.com/office/officeart/2005/8/layout/radial1"/>
    <dgm:cxn modelId="{EBD05DE4-32E6-44B1-BE76-AC94EF83C5B0}" type="presParOf" srcId="{3B6D3600-76F2-4A26-8D27-3251E1231F9A}" destId="{1A7412DF-797D-46B3-8A47-913318FD5177}" srcOrd="0" destOrd="0" presId="urn:microsoft.com/office/officeart/2005/8/layout/radial1"/>
    <dgm:cxn modelId="{C7712143-9AC1-46F8-83BF-ED7BCA59441D}" type="presParOf" srcId="{D335B10C-8D2E-457D-A02D-1F3334C599EE}" destId="{7879254D-4120-404A-ADA6-0C9FD8FF1927}" srcOrd="20" destOrd="0" presId="urn:microsoft.com/office/officeart/2005/8/layout/radial1"/>
    <dgm:cxn modelId="{C352CF42-A39C-4209-837A-8B14878F929D}" type="presParOf" srcId="{D335B10C-8D2E-457D-A02D-1F3334C599EE}" destId="{3DE8068F-E84A-4422-881D-BF0351ED2BAA}" srcOrd="21" destOrd="0" presId="urn:microsoft.com/office/officeart/2005/8/layout/radial1"/>
    <dgm:cxn modelId="{36F9402E-88B0-47DB-90BC-695319B06C2C}" type="presParOf" srcId="{3DE8068F-E84A-4422-881D-BF0351ED2BAA}" destId="{99B8E661-0A34-44B2-BF26-2095C50819DA}" srcOrd="0" destOrd="0" presId="urn:microsoft.com/office/officeart/2005/8/layout/radial1"/>
    <dgm:cxn modelId="{E9474335-02DA-44BD-99B5-16D8D4614F0A}" type="presParOf" srcId="{D335B10C-8D2E-457D-A02D-1F3334C599EE}" destId="{A787FAFC-7423-465A-AEEB-817E91F2409D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DC575-BF84-4FCE-A4A1-22FB6CFB79AD}">
      <dsp:nvSpPr>
        <dsp:cNvPr id="0" name=""/>
        <dsp:cNvSpPr/>
      </dsp:nvSpPr>
      <dsp:spPr>
        <a:xfrm>
          <a:off x="3256166" y="2355970"/>
          <a:ext cx="2172007" cy="2220345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Формы организации процесса по формированию ОБЖ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3574249" y="2681132"/>
        <a:ext cx="1535841" cy="1570021"/>
      </dsp:txXfrm>
    </dsp:sp>
    <dsp:sp modelId="{328715D8-00EF-4C6B-A477-EE35B888B847}">
      <dsp:nvSpPr>
        <dsp:cNvPr id="0" name=""/>
        <dsp:cNvSpPr/>
      </dsp:nvSpPr>
      <dsp:spPr>
        <a:xfrm rot="17351563">
          <a:off x="4259484" y="1779687"/>
          <a:ext cx="133113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1331139" y="1195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91776" y="1758361"/>
        <a:ext cx="66556" cy="66556"/>
      </dsp:txXfrm>
    </dsp:sp>
    <dsp:sp modelId="{6187CC7B-EC4D-478E-A9E2-BE2EA1A6706F}">
      <dsp:nvSpPr>
        <dsp:cNvPr id="0" name=""/>
        <dsp:cNvSpPr/>
      </dsp:nvSpPr>
      <dsp:spPr>
        <a:xfrm>
          <a:off x="4565036" y="6"/>
          <a:ext cx="1555645" cy="1182739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Наблюдения</a:t>
          </a:r>
          <a:endParaRPr lang="ru-RU" sz="1800" b="1" i="1" kern="1200" dirty="0"/>
        </a:p>
      </dsp:txBody>
      <dsp:txXfrm>
        <a:off x="4622771" y="57741"/>
        <a:ext cx="1440175" cy="1067269"/>
      </dsp:txXfrm>
    </dsp:sp>
    <dsp:sp modelId="{4ADEBB05-C75D-416F-9598-99131B8F159E}">
      <dsp:nvSpPr>
        <dsp:cNvPr id="0" name=""/>
        <dsp:cNvSpPr/>
      </dsp:nvSpPr>
      <dsp:spPr>
        <a:xfrm rot="19229166">
          <a:off x="4894528" y="1941725"/>
          <a:ext cx="25629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2562999" y="1195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6111953" y="1889604"/>
        <a:ext cx="128149" cy="128149"/>
      </dsp:txXfrm>
    </dsp:sp>
    <dsp:sp modelId="{CBD2C755-FB9F-4541-A444-72DC09021920}">
      <dsp:nvSpPr>
        <dsp:cNvPr id="0" name=""/>
        <dsp:cNvSpPr/>
      </dsp:nvSpPr>
      <dsp:spPr>
        <a:xfrm>
          <a:off x="6868154" y="2"/>
          <a:ext cx="1772801" cy="1303591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Рассматривание иллюстраций</a:t>
          </a:r>
          <a:endParaRPr lang="ru-RU" sz="1600" b="1" i="1" kern="1200" dirty="0"/>
        </a:p>
      </dsp:txBody>
      <dsp:txXfrm>
        <a:off x="6931789" y="63637"/>
        <a:ext cx="1645531" cy="1176321"/>
      </dsp:txXfrm>
    </dsp:sp>
    <dsp:sp modelId="{FD1A0377-AAFB-4AB2-9A2A-8323B8744925}">
      <dsp:nvSpPr>
        <dsp:cNvPr id="0" name=""/>
        <dsp:cNvSpPr/>
      </dsp:nvSpPr>
      <dsp:spPr>
        <a:xfrm rot="3031935">
          <a:off x="4792863" y="4830368"/>
          <a:ext cx="1364881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1364881" y="1195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41181" y="4808199"/>
        <a:ext cx="68244" cy="68244"/>
      </dsp:txXfrm>
    </dsp:sp>
    <dsp:sp modelId="{E5C0C83A-5850-4CBB-922C-6FF5FC42909B}">
      <dsp:nvSpPr>
        <dsp:cNvPr id="0" name=""/>
        <dsp:cNvSpPr/>
      </dsp:nvSpPr>
      <dsp:spPr>
        <a:xfrm>
          <a:off x="5517452" y="5286581"/>
          <a:ext cx="1607997" cy="1166754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Создание обучающих ситуаций</a:t>
          </a:r>
          <a:endParaRPr lang="ru-RU" sz="1800" b="1" i="1" kern="1200" dirty="0"/>
        </a:p>
      </dsp:txBody>
      <dsp:txXfrm>
        <a:off x="5574407" y="5343536"/>
        <a:ext cx="1494087" cy="1052844"/>
      </dsp:txXfrm>
    </dsp:sp>
    <dsp:sp modelId="{35E95A53-E3B8-45FD-A34A-59D0CEE8E6F2}">
      <dsp:nvSpPr>
        <dsp:cNvPr id="0" name=""/>
        <dsp:cNvSpPr/>
      </dsp:nvSpPr>
      <dsp:spPr>
        <a:xfrm rot="1988883">
          <a:off x="5044926" y="4765622"/>
          <a:ext cx="2610588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2610588" y="1195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6284955" y="4712311"/>
        <a:ext cx="130529" cy="130529"/>
      </dsp:txXfrm>
    </dsp:sp>
    <dsp:sp modelId="{710458CE-AF3B-4321-881F-F29862EFC6B7}">
      <dsp:nvSpPr>
        <dsp:cNvPr id="0" name=""/>
        <dsp:cNvSpPr/>
      </dsp:nvSpPr>
      <dsp:spPr>
        <a:xfrm>
          <a:off x="7260751" y="5286581"/>
          <a:ext cx="1524224" cy="1166754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Сюжетно – ролевая игра</a:t>
          </a:r>
          <a:endParaRPr lang="ru-RU" sz="1800" b="1" i="1" kern="1200" dirty="0"/>
        </a:p>
      </dsp:txBody>
      <dsp:txXfrm>
        <a:off x="7317706" y="5343536"/>
        <a:ext cx="1410314" cy="1052844"/>
      </dsp:txXfrm>
    </dsp:sp>
    <dsp:sp modelId="{CF70E66D-2799-470D-8393-90D29FDB6D77}">
      <dsp:nvSpPr>
        <dsp:cNvPr id="0" name=""/>
        <dsp:cNvSpPr/>
      </dsp:nvSpPr>
      <dsp:spPr>
        <a:xfrm rot="5089065">
          <a:off x="4115254" y="4917809"/>
          <a:ext cx="719315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719315" y="1195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56929" y="4911780"/>
        <a:ext cx="35965" cy="35965"/>
      </dsp:txXfrm>
    </dsp:sp>
    <dsp:sp modelId="{C2F7461C-961C-424F-9C79-5F6A04B1225C}">
      <dsp:nvSpPr>
        <dsp:cNvPr id="0" name=""/>
        <dsp:cNvSpPr/>
      </dsp:nvSpPr>
      <dsp:spPr>
        <a:xfrm>
          <a:off x="3789256" y="5286581"/>
          <a:ext cx="1541854" cy="1166754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/>
            <a:t>Дидактичес</a:t>
          </a:r>
          <a:r>
            <a:rPr lang="ru-RU" sz="1600" b="1" i="1" kern="1200" dirty="0" smtClean="0"/>
            <a:t>-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кие игры</a:t>
          </a:r>
          <a:endParaRPr lang="ru-RU" sz="1600" b="1" i="1" kern="1200" dirty="0"/>
        </a:p>
      </dsp:txBody>
      <dsp:txXfrm>
        <a:off x="3846211" y="5343536"/>
        <a:ext cx="1427944" cy="1052844"/>
      </dsp:txXfrm>
    </dsp:sp>
    <dsp:sp modelId="{8BC1B633-5E0C-4074-8626-AF82E29B20D4}">
      <dsp:nvSpPr>
        <dsp:cNvPr id="0" name=""/>
        <dsp:cNvSpPr/>
      </dsp:nvSpPr>
      <dsp:spPr>
        <a:xfrm rot="7476646">
          <a:off x="2791348" y="4846739"/>
          <a:ext cx="1179558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1179558" y="1195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51639" y="4829203"/>
        <a:ext cx="58977" cy="58977"/>
      </dsp:txXfrm>
    </dsp:sp>
    <dsp:sp modelId="{E844DA1F-4469-44BB-A6CF-E4FE17689A2B}">
      <dsp:nvSpPr>
        <dsp:cNvPr id="0" name=""/>
        <dsp:cNvSpPr/>
      </dsp:nvSpPr>
      <dsp:spPr>
        <a:xfrm>
          <a:off x="1845030" y="5286581"/>
          <a:ext cx="1676381" cy="1166754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Продуктивная деятельность</a:t>
          </a:r>
          <a:endParaRPr lang="ru-RU" sz="1800" b="1" i="1" kern="1200" dirty="0"/>
        </a:p>
      </dsp:txBody>
      <dsp:txXfrm>
        <a:off x="1901985" y="5343536"/>
        <a:ext cx="1562471" cy="1052844"/>
      </dsp:txXfrm>
    </dsp:sp>
    <dsp:sp modelId="{CCB2A94F-F5D4-4211-B00F-B0DDB4FC090C}">
      <dsp:nvSpPr>
        <dsp:cNvPr id="0" name=""/>
        <dsp:cNvSpPr/>
      </dsp:nvSpPr>
      <dsp:spPr>
        <a:xfrm rot="8743678">
          <a:off x="1171492" y="4768955"/>
          <a:ext cx="2482560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2482560" y="1195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350708" y="4718844"/>
        <a:ext cx="124128" cy="124128"/>
      </dsp:txXfrm>
    </dsp:sp>
    <dsp:sp modelId="{5E339024-48AB-402D-8C2D-0825DAD33F8D}">
      <dsp:nvSpPr>
        <dsp:cNvPr id="0" name=""/>
        <dsp:cNvSpPr/>
      </dsp:nvSpPr>
      <dsp:spPr>
        <a:xfrm>
          <a:off x="44843" y="5286581"/>
          <a:ext cx="1539532" cy="1166754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Развлечения</a:t>
          </a:r>
          <a:endParaRPr lang="ru-RU" sz="1800" b="1" i="1" kern="1200" dirty="0"/>
        </a:p>
      </dsp:txBody>
      <dsp:txXfrm>
        <a:off x="101798" y="5343536"/>
        <a:ext cx="1425622" cy="1052844"/>
      </dsp:txXfrm>
    </dsp:sp>
    <dsp:sp modelId="{AC5793BE-BD4D-4333-825A-C10797529459}">
      <dsp:nvSpPr>
        <dsp:cNvPr id="0" name=""/>
        <dsp:cNvSpPr/>
      </dsp:nvSpPr>
      <dsp:spPr>
        <a:xfrm rot="13155823">
          <a:off x="1079925" y="1899738"/>
          <a:ext cx="272123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2721239" y="1195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372514" y="1843660"/>
        <a:ext cx="136061" cy="136061"/>
      </dsp:txXfrm>
    </dsp:sp>
    <dsp:sp modelId="{929BD020-D2D2-4CF8-8143-4A8F711848C5}">
      <dsp:nvSpPr>
        <dsp:cNvPr id="0" name=""/>
        <dsp:cNvSpPr/>
      </dsp:nvSpPr>
      <dsp:spPr>
        <a:xfrm>
          <a:off x="104346" y="0"/>
          <a:ext cx="1501823" cy="1231649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НОД</a:t>
          </a:r>
          <a:endParaRPr lang="ru-RU" sz="1800" b="1" i="1" kern="1200" dirty="0"/>
        </a:p>
      </dsp:txBody>
      <dsp:txXfrm>
        <a:off x="164469" y="60123"/>
        <a:ext cx="1381577" cy="1111403"/>
      </dsp:txXfrm>
    </dsp:sp>
    <dsp:sp modelId="{682AA6C9-D5E7-40A4-8A91-323511B8BFF3}">
      <dsp:nvSpPr>
        <dsp:cNvPr id="0" name=""/>
        <dsp:cNvSpPr/>
      </dsp:nvSpPr>
      <dsp:spPr>
        <a:xfrm rot="10729800">
          <a:off x="1727747" y="3491973"/>
          <a:ext cx="1528794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1528794" y="1195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453925" y="3465706"/>
        <a:ext cx="76439" cy="76439"/>
      </dsp:txXfrm>
    </dsp:sp>
    <dsp:sp modelId="{C3BDB95E-EA01-4CE5-8420-62CCDC078468}">
      <dsp:nvSpPr>
        <dsp:cNvPr id="0" name=""/>
        <dsp:cNvSpPr/>
      </dsp:nvSpPr>
      <dsp:spPr>
        <a:xfrm>
          <a:off x="144027" y="2952328"/>
          <a:ext cx="1584184" cy="1166754"/>
        </a:xfrm>
        <a:prstGeom prst="flowChartAlternateProcess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Работа с родителями</a:t>
          </a:r>
          <a:endParaRPr lang="ru-RU" sz="1800" b="1" i="1" kern="1200" dirty="0"/>
        </a:p>
      </dsp:txBody>
      <dsp:txXfrm>
        <a:off x="200982" y="3009283"/>
        <a:ext cx="1470274" cy="1052844"/>
      </dsp:txXfrm>
    </dsp:sp>
    <dsp:sp modelId="{3B6D3600-76F2-4A26-8D27-3251E1231F9A}">
      <dsp:nvSpPr>
        <dsp:cNvPr id="0" name=""/>
        <dsp:cNvSpPr/>
      </dsp:nvSpPr>
      <dsp:spPr>
        <a:xfrm rot="21449774">
          <a:off x="5426402" y="3371099"/>
          <a:ext cx="1631992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1631992" y="1195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01598" y="3342252"/>
        <a:ext cx="81599" cy="81599"/>
      </dsp:txXfrm>
    </dsp:sp>
    <dsp:sp modelId="{7879254D-4120-404A-ADA6-0C9FD8FF1927}">
      <dsp:nvSpPr>
        <dsp:cNvPr id="0" name=""/>
        <dsp:cNvSpPr/>
      </dsp:nvSpPr>
      <dsp:spPr>
        <a:xfrm>
          <a:off x="7056788" y="2664296"/>
          <a:ext cx="1433369" cy="1303614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Экскурсия</a:t>
          </a:r>
          <a:endParaRPr lang="ru-RU" sz="1800" b="1" i="1" kern="1200" dirty="0"/>
        </a:p>
      </dsp:txBody>
      <dsp:txXfrm>
        <a:off x="7120424" y="2727932"/>
        <a:ext cx="1306097" cy="1176342"/>
      </dsp:txXfrm>
    </dsp:sp>
    <dsp:sp modelId="{3DE8068F-E84A-4422-881D-BF0351ED2BAA}">
      <dsp:nvSpPr>
        <dsp:cNvPr id="0" name=""/>
        <dsp:cNvSpPr/>
      </dsp:nvSpPr>
      <dsp:spPr>
        <a:xfrm rot="14666979">
          <a:off x="2855293" y="1820079"/>
          <a:ext cx="1411365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1411365" y="1195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25691" y="1796748"/>
        <a:ext cx="70568" cy="70568"/>
      </dsp:txXfrm>
    </dsp:sp>
    <dsp:sp modelId="{A787FAFC-7423-465A-AEEB-817E91F2409D}">
      <dsp:nvSpPr>
        <dsp:cNvPr id="0" name=""/>
        <dsp:cNvSpPr/>
      </dsp:nvSpPr>
      <dsp:spPr>
        <a:xfrm>
          <a:off x="2160240" y="0"/>
          <a:ext cx="1638636" cy="1231637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Беседы</a:t>
          </a:r>
          <a:endParaRPr lang="ru-RU" sz="2000" b="1" i="1" kern="1200" dirty="0"/>
        </a:p>
      </dsp:txBody>
      <dsp:txXfrm>
        <a:off x="2220362" y="60122"/>
        <a:ext cx="1518392" cy="1111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3C99D-3E1E-43A9-B153-28FE773DF113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ED12B-A578-4424-ACF1-785C8C133F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80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C26506-32C7-4DD8-AA33-F5E6054A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C26506-32C7-4DD8-AA33-F5E6054A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C26506-32C7-4DD8-AA33-F5E6054A18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6FDD6E-EE29-4E4A-9137-6574D1E8575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C26506-32C7-4DD8-AA33-F5E6054A18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сад комбинированного вида № 71 «лучик» г.Орска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Формирование основ безопасности жизнедеятельности у детей дошкольного возраста</a:t>
            </a:r>
          </a:p>
          <a:p>
            <a:pPr algn="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Воспитатели: </a:t>
            </a:r>
          </a:p>
          <a:p>
            <a:pPr algn="r">
              <a:buNone/>
            </a:pP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Честобаева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Е.Т. (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кв. категория)</a:t>
            </a:r>
          </a:p>
          <a:p>
            <a:pPr algn="r">
              <a:buNone/>
            </a:pP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Шуланова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А.К. (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кв. категория)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4429133"/>
            <a:ext cx="2357454" cy="8572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3886200"/>
            <a:ext cx="392909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Luchik\AppData\Local\Microsoft\Windows\INetCache\Content.Word\IMG_20220914_1048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3571900" cy="260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uchik\AppData\Local\Microsoft\Windows\INetCache\Content.Word\IMG_20220914_1052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500042"/>
            <a:ext cx="3429024" cy="272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uchik\AppData\Local\Microsoft\Windows\INetCache\Content.Word\IMG_20220914_1113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643314"/>
            <a:ext cx="4666270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64" y="0"/>
            <a:ext cx="9144001" cy="701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со стрелкой вниз 2"/>
          <p:cNvSpPr/>
          <p:nvPr/>
        </p:nvSpPr>
        <p:spPr>
          <a:xfrm>
            <a:off x="1547664" y="692696"/>
            <a:ext cx="5904656" cy="1728192"/>
          </a:xfrm>
          <a:prstGeom prst="downArrowCallou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«Незнакомец звонит в дверь»</a:t>
            </a:r>
          </a:p>
        </p:txBody>
      </p:sp>
      <p:pic>
        <p:nvPicPr>
          <p:cNvPr id="1027" name="Picture 3" descr="C:\Users\Я\Desktop\ОБЖ\200px-Post-7089-12571657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2758" y="3451939"/>
            <a:ext cx="2985120" cy="298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2420888"/>
            <a:ext cx="4320480" cy="378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чтение книг,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беседы, инсценировки, создание обучающих игровых ситуаций подвести детей к пониманию того, что приятная внешность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добрые намерения не всегда совпадают, установить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правила поведения при встречи с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незнакомцем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уточнить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представление о различных бытовых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ситуациях. </a:t>
            </a:r>
          </a:p>
        </p:txBody>
      </p:sp>
    </p:spTree>
    <p:extLst>
      <p:ext uri="{BB962C8B-B14F-4D97-AF65-F5344CB8AC3E}">
        <p14:creationId xmlns:p14="http://schemas.microsoft.com/office/powerpoint/2010/main" xmlns="" val="9291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4000505"/>
            <a:ext cx="1928826" cy="12858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63" y="500063"/>
            <a:ext cx="8339137" cy="85725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«Дидактические игры»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Luchik\AppData\Local\Microsoft\Windows\INetCache\Content.Word\IMG_20221102_14153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2862266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uchik\AppData\Local\Microsoft\Windows\INetCache\Content.Word\IMG_20221102_14161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571612"/>
            <a:ext cx="3000396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uchik\AppData\Local\Microsoft\Windows\INetCache\Content.Word\IMG_20221102_14154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357694"/>
            <a:ext cx="2647952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uchik\AppData\Local\Microsoft\Windows\INetCache\Content.Word\IMG_20221102_134647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4910" y="2607462"/>
            <a:ext cx="2857521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со стрелкой вниз 1"/>
          <p:cNvSpPr/>
          <p:nvPr/>
        </p:nvSpPr>
        <p:spPr>
          <a:xfrm>
            <a:off x="899592" y="908720"/>
            <a:ext cx="7272808" cy="1656184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«Огонь друг – огонь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враг»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2708920"/>
            <a:ext cx="4176464" cy="378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>
                <a:solidFill>
                  <a:srgbClr val="C00000"/>
                </a:solidFill>
                <a:latin typeface="Times New Roman"/>
                <a:ea typeface="SimSun"/>
              </a:rPr>
              <a:t>Главная наша задача 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SimSun"/>
              </a:rPr>
              <a:t>состоит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SimSun"/>
              </a:rPr>
              <a:t>в том, чтобы познакомить детей с правилами безопасного обращения с огнём, подвести к пониманию, вероятных последствий детских 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SimSun"/>
              </a:rPr>
              <a:t>шалостей, чётко сформулировать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SimSun"/>
              </a:rPr>
              <a:t>правила поведения при пожаре и правила 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SimSun"/>
              </a:rPr>
              <a:t>, которые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SimSun"/>
              </a:rPr>
              <a:t>должны соблюдать дети, чтобы не случился пожар.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C:\Users\DNS\AppData\Local\Microsoft\Windows\Temporary Internet Files\Content.Word\17012499408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143248"/>
            <a:ext cx="27146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65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 со стрелкой вниз 3"/>
          <p:cNvSpPr/>
          <p:nvPr/>
        </p:nvSpPr>
        <p:spPr>
          <a:xfrm>
            <a:off x="899592" y="404664"/>
            <a:ext cx="7848872" cy="1224136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Haettenschweiler" pitchFamily="34" charset="0"/>
              </a:rPr>
              <a:t>«Огонь друг – огонь враг»</a:t>
            </a:r>
            <a:endParaRPr lang="ru-RU" sz="36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7335" y="1941803"/>
            <a:ext cx="2834301" cy="162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9" y="1941803"/>
            <a:ext cx="2657708" cy="162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48842" y="2924944"/>
            <a:ext cx="4067574" cy="160043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С.Я. Маршак «Кошкин дом»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С.Я. Маршак «Рассказ о неизвестном герое»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«Сказка о маленьком огне»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«Миф о Прометее»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Л. Толстой «Пожар», «Пожарные собаки»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Загадки и пословицы про огонь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842" y="1772816"/>
            <a:ext cx="4067574" cy="98124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Сюжетно-ролевые игры:</a:t>
            </a: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Скорая помощь»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«Мы спасатели»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«Пожарные спешат на помощь»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000240"/>
            <a:ext cx="3026090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Развлечения: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«Школа пожарных наук»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«пожарные спешат на помощь»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КВН «Добрый и злой огонь»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«Новогодний огонек» с элементами ОБЖ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143380"/>
            <a:ext cx="3024337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Буклеты, стенды, газеты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Родительское собрание «Безопасность детей»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Совместные праздники и развлечения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8842" y="4792508"/>
            <a:ext cx="4067574" cy="160043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Беседы: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Будь осторожен с огнем»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«Спички не тронь – спички огонь!»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«Человеку друг огонь, только зря его не тронь»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«Елка новогодняя нам радость принесет»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«Спичка невеличка»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«Отчего происходят пожары»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4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4429133"/>
            <a:ext cx="2786082" cy="16466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 txBox="1">
            <a:spLocks/>
          </p:cNvSpPr>
          <p:nvPr/>
        </p:nvSpPr>
        <p:spPr>
          <a:xfrm>
            <a:off x="500063" y="500063"/>
            <a:ext cx="8339137" cy="85725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«Дидактические игры»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 descr="C:\Users\Luchik\AppData\Local\Microsoft\Windows\INetCache\Content.Word\IMG_20221102_13591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5819" y="750075"/>
            <a:ext cx="2714644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uchik\AppData\Local\Microsoft\Windows\INetCache\Content.Word\IMG_20221102_14012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72066" y="1214421"/>
            <a:ext cx="3857652" cy="257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uchik\AppData\Local\Microsoft\Windows\INetCache\Content.Word\IMG_20221102_14002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44229" y="3428011"/>
            <a:ext cx="2714643" cy="3859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uchik\AppData\Local\Microsoft\Windows\INetCache\Content.Word\IMG_20221102_14125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000240"/>
            <a:ext cx="4000528" cy="35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Luchik\AppData\Local\Microsoft\Windows\INetCache\Content.Word\IMG_20221102_14112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0" y="571480"/>
            <a:ext cx="4357718" cy="350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139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со стрелкой вниз 2"/>
          <p:cNvSpPr/>
          <p:nvPr/>
        </p:nvSpPr>
        <p:spPr>
          <a:xfrm>
            <a:off x="899592" y="500042"/>
            <a:ext cx="7272808" cy="1714512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«Ребёнок на улицах города»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2852936"/>
            <a:ext cx="4248472" cy="286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Подвести детей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осознанию необходимости соблюдать правила дорожного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движения.</a:t>
            </a:r>
          </a:p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Воспитывать у детей культуру поведения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улице и в общественном транспорте.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" name="Рисунок 7" descr="C:\Users\DNS\AppData\Local\Microsoft\Windows\Temporary Internet Files\Content.Word\17012499408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214818"/>
            <a:ext cx="1885950" cy="155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DNS\AppData\Local\Microsoft\Windows\Temporary Internet Files\Content.Word\17012499408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143380"/>
            <a:ext cx="120967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DNS\Downloads\17012501267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285992"/>
            <a:ext cx="2238375" cy="167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99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Luchik\AppData\Local\Microsoft\Windows\INetCache\Content.Word\IMG_20221110_1339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714356"/>
            <a:ext cx="7643866" cy="550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4429133"/>
            <a:ext cx="2928958" cy="14287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572008"/>
            <a:ext cx="2643206" cy="22859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4" name="Подзаголовок 3"/>
          <p:cNvSpPr txBox="1">
            <a:spLocks/>
          </p:cNvSpPr>
          <p:nvPr/>
        </p:nvSpPr>
        <p:spPr>
          <a:xfrm>
            <a:off x="500063" y="500063"/>
            <a:ext cx="8339137" cy="85725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«Дидактические игры»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 descr="C:\Users\Luchik\AppData\Local\Microsoft\Windows\INetCache\Content.Word\IMG_20221102_14090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19" y="1357298"/>
            <a:ext cx="3929090" cy="257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uchik\AppData\Local\Microsoft\Windows\INetCache\Content.Word\IMG_20221102_14022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14942" y="1428736"/>
            <a:ext cx="3429024" cy="2482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uchik\AppData\Local\Microsoft\Windows\INetCache\Content.Word\IMG_20221102_14033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0232" y="4214817"/>
            <a:ext cx="3889738" cy="250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260" y="-10026"/>
            <a:ext cx="9266309" cy="686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692696"/>
            <a:ext cx="7992888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Актуальность: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Одним из направлений формирования здорового образа жизни является обеспечение безопасности жизнедеятельности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личности.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последнее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время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дети стали несамостоятельными, безынициативными, не могут принимать самостоятельно решения, не знают к кому обратиться за помощью, не умеют принимать правильное решение в экстремальных ситуациях, не знают правила поведения по технике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безопасности.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Aft>
                <a:spcPts val="1350"/>
              </a:spcAft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	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этой связи формирование безопасности жизнедеятельности детей в условиях дошкольного образовательного учреждения является актуальной и значимой проблемой для педагогического сообщества, поскольку обусловлена объективной необходимостью информирования детей о правилах безопасного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поведения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в современных условиях улицы, транспорта, природы, быта.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32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2214555"/>
            <a:ext cx="5000660" cy="11430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1"/>
          </p:nvPr>
        </p:nvSpPr>
        <p:spPr>
          <a:xfrm>
            <a:off x="381000" y="571500"/>
            <a:ext cx="8458200" cy="85725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«Макет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дороги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 descr="C:\Users\Luchik\AppData\Local\Microsoft\Windows\INetCache\Content.Word\IMG_20221102_14413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8429684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351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со стрелкой вниз 2"/>
          <p:cNvSpPr/>
          <p:nvPr/>
        </p:nvSpPr>
        <p:spPr>
          <a:xfrm>
            <a:off x="899592" y="285728"/>
            <a:ext cx="7272808" cy="1714512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«Опасности в быту»</a:t>
            </a:r>
          </a:p>
        </p:txBody>
      </p:sp>
      <p:pic>
        <p:nvPicPr>
          <p:cNvPr id="4099" name="Picture 3" descr="C:\Users\Я\Desktop\обж картинки\Картинки для уголков\step-05b3ecb3d396389bbaaaac101a61b9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500174"/>
            <a:ext cx="1571636" cy="15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2071678"/>
            <a:ext cx="5072098" cy="366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различные игры, рассматривание иллюстраций, предметов, отгадывание загадок сформировать у детей знания о том, что есть опасные </a:t>
            </a: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предметы, 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 детей пользоваться этими предметами, соблюдая 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правила </a:t>
            </a: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безопасности: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 острые, колющие и режущие предметы обязательно надо класть на свои места. Порядок в квартире не только для красоты, но и для безопасности.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Ни в коем случае не пробуй никакие лекарства. Во-первых, это невкусно, а во-вторых, неправильно принятое лекарство может оказаться ядом.</a:t>
            </a: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трогать бытовую химию: стиральные порошки, средства для мытья посуды, соду, хлорку, средства от тараканов. Чтобы не приключилась беда.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Luchik\AppData\Local\Microsoft\Windows\INetCache\Content.Word\IMG_20221102_14045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57884" y="3571876"/>
            <a:ext cx="2357454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uchik\AppData\Local\Microsoft\Windows\INetCache\Content.Word\IMG_20221102_14060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29322" y="5143512"/>
            <a:ext cx="2214578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Luchik\AppData\Local\Microsoft\Windows\INetCache\Content.Word\IMG_20221102_140806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00892" y="1857364"/>
            <a:ext cx="1928826" cy="1643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820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со стрелкой вниз 2"/>
          <p:cNvSpPr/>
          <p:nvPr/>
        </p:nvSpPr>
        <p:spPr>
          <a:xfrm>
            <a:off x="928662" y="428604"/>
            <a:ext cx="7272808" cy="1643074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«Бережём своё здоровье»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2996952"/>
            <a:ext cx="39604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Формировать представления детей: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 человеческом организме;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О зависимости здоровья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от двигательной активности и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закаливания;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 внимательном отношении к своему здоровью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 descr="C:\Users\DNS\AppData\Local\Microsoft\Windows\Temporary Internet Files\Content.Word\17012499408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214554"/>
            <a:ext cx="25908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NS\AppData\Local\Microsoft\Windows\Temporary Internet Files\Content.Word\17012499408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286256"/>
            <a:ext cx="175260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DNS\AppData\Local\Microsoft\Windows\Temporary Internet Files\Content.Word\17012499408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4357694"/>
            <a:ext cx="130968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07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9992" y="-201504"/>
            <a:ext cx="9412671" cy="705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596" y="980728"/>
            <a:ext cx="3639348" cy="160043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Познание «Пожароопасные предметы»; «Как возник огонь»; «Огонь друг или враг»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«Пожарные машины спешат на помощь»; «Спичка невеличка»; «Загорелся кошкин дом»; «Пожар в лесу»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717032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algn="just">
              <a:lnSpc>
                <a:spcPct val="150000"/>
              </a:lnSpc>
            </a:pPr>
            <a:r>
              <a:rPr lang="ru-RU" sz="1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процессе работы дети </a:t>
            </a:r>
            <a:r>
              <a:rPr lang="ru-RU" sz="1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приобретают новые </a:t>
            </a:r>
            <a:r>
              <a:rPr lang="ru-RU" sz="16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знания и навыки об общепринятых нормах безопасного поведения, </a:t>
            </a:r>
            <a:r>
              <a:rPr lang="ru-RU" sz="1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учатся применять знания на практике. Данная работа будет способствовать </a:t>
            </a:r>
            <a:r>
              <a:rPr lang="ru-RU" sz="16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развитию познавательной и двигательной активности, творческих способностей, мышления, воображения, коммуникативных навыков, </a:t>
            </a:r>
            <a:r>
              <a:rPr lang="ru-RU" sz="1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стимулировать самостоятельность </a:t>
            </a:r>
            <a:r>
              <a:rPr lang="ru-RU" sz="16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ответственность, обогащению знаний </a:t>
            </a:r>
            <a:r>
              <a:rPr lang="ru-RU" sz="16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 ОБЖ</a:t>
            </a:r>
          </a:p>
        </p:txBody>
      </p:sp>
      <p:pic>
        <p:nvPicPr>
          <p:cNvPr id="6148" name="Picture 4" descr="C:\Users\Я\Desktop\обж картинки\Картинки для уголков\1364367131_ltn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581" y="1278470"/>
            <a:ext cx="3672408" cy="2492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6B8E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3523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226"/>
            <a:ext cx="9321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772816"/>
            <a:ext cx="6192688" cy="449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1007745" algn="l"/>
              </a:tabLs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Авдеева, Н.Н. Безопасность: учеб. </a:t>
            </a:r>
            <a:r>
              <a:rPr lang="ru-RU" sz="1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пособ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. По основам безопасности жизнедеятельности детей старшего дошкольного возраста/ Н.Н. Авдеева. – СПб. Детство-Пресс, 2007.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1007745" algn="l"/>
              </a:tabLs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Белая, К.Ю. Как обеспечить безопасность дошкольников / К.Ю. Белая. – М.: Просвещение, 2001.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1007745" algn="l"/>
              </a:tabLs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Вдовиченко, Л.А. Ребёнок на улице / Л.А. Вдовиченко. – СПб.: Детство-Пресс, 2008.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1007745" algn="l"/>
              </a:tabLs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Занятия по правилам дорожного движения / сост. Н.А. Извекова, А.Ф. Медведева, Л.Б. Полякова, А.Н. Федотова. – М. : ТЦ Сфера, 2005.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1007745" algn="l"/>
              </a:tabLst>
            </a:pPr>
            <a:r>
              <a:rPr lang="ru-RU" sz="1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Здоровьесберегающая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система ДОУ / сост. М.А. Павлова, М.В. </a:t>
            </a:r>
            <a:r>
              <a:rPr lang="ru-RU" sz="1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Лысогорская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. – Волгоград, 2009 г</a:t>
            </a: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1007745" algn="l"/>
              </a:tabLs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Шорыгина, Т.А. Беседы об основах безопасности с детьми 5-8 лет. – М.: ТЦ Сфера, 2009</a:t>
            </a: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270510" algn="l"/>
                <a:tab pos="1007745" algn="l"/>
              </a:tabLst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Чермашенцева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О.В. Основа безопасного поведения дошкольников / О.В.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Чермашенцева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– Волгоград, 2010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1007745" algn="l"/>
              </a:tabLst>
            </a:pP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1007745" algn="l"/>
              </a:tabLst>
            </a:pP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4485" y="260648"/>
            <a:ext cx="7344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925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836712"/>
            <a:ext cx="8208912" cy="47525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5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4"/>
          <p:cNvSpPr/>
          <p:nvPr/>
        </p:nvSpPr>
        <p:spPr>
          <a:xfrm>
            <a:off x="3943775" y="2800774"/>
            <a:ext cx="1256451" cy="12564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 dirty="0"/>
          </a:p>
        </p:txBody>
      </p:sp>
      <p:sp>
        <p:nvSpPr>
          <p:cNvPr id="9" name="Овал 4"/>
          <p:cNvSpPr/>
          <p:nvPr/>
        </p:nvSpPr>
        <p:spPr>
          <a:xfrm>
            <a:off x="4096175" y="2953174"/>
            <a:ext cx="1256451" cy="12564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 dirty="0"/>
          </a:p>
        </p:txBody>
      </p:sp>
      <p:pic>
        <p:nvPicPr>
          <p:cNvPr id="2050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0428"/>
            <a:ext cx="9303939" cy="692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168266" y="980728"/>
            <a:ext cx="2220786" cy="9270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211168" y="1916832"/>
            <a:ext cx="2116464" cy="1234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037944" y="1916832"/>
            <a:ext cx="1289688" cy="2849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27984" y="1916832"/>
            <a:ext cx="1328149" cy="2865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27984" y="1916832"/>
            <a:ext cx="230425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043608" y="2636912"/>
            <a:ext cx="1957230" cy="1296145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формы содержания работы по формированию у детей ОБЖ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445342" y="4209625"/>
            <a:ext cx="2237446" cy="12356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Подобрать дидактический и игровой материал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4724400" y="4209625"/>
            <a:ext cx="2095851" cy="12356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условия для организации взаимодействия семьи и ДОУ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756133" y="2534027"/>
            <a:ext cx="2128235" cy="125501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предметно-развивающую среду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3" descr="C:\Users\Я\Desktop\обж картинки\Картинки для уголков\libri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8943" y="404664"/>
            <a:ext cx="1905425" cy="166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18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1" y="2967335"/>
            <a:ext cx="712007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1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359" y="-1"/>
            <a:ext cx="9144000" cy="7062245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863950259"/>
              </p:ext>
            </p:extLst>
          </p:nvPr>
        </p:nvGraphicFramePr>
        <p:xfrm>
          <a:off x="179512" y="404664"/>
          <a:ext cx="8784976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713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78" y="0"/>
            <a:ext cx="9144000" cy="69573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1067701" y="692696"/>
            <a:ext cx="6696744" cy="1346448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работы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3841516" y="2501577"/>
            <a:ext cx="3241060" cy="1102770"/>
          </a:xfrm>
          <a:prstGeom prst="foldedCorner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«Опасности в быту»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919305" y="5157192"/>
            <a:ext cx="3241060" cy="1102770"/>
          </a:xfrm>
          <a:prstGeom prst="foldedCorner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«Ребёнок на улицах города»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855608" y="3478696"/>
            <a:ext cx="3241060" cy="1102770"/>
          </a:xfrm>
          <a:prstGeom prst="foldedCorner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«Огонь друг – огонь враг»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849589" y="1950192"/>
            <a:ext cx="3241060" cy="1102770"/>
          </a:xfrm>
          <a:prstGeom prst="foldedCorner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«Незнакомец звонит в дверь»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3933" l="6500" r="94500">
                        <a14:foregroundMark x1="13000" y1="18201" x2="52500" y2="3975"/>
                        <a14:foregroundMark x1="50750" y1="3975" x2="92000" y2="34519"/>
                        <a14:foregroundMark x1="13750" y1="18828" x2="14500" y2="63598"/>
                        <a14:foregroundMark x1="14500" y1="60042" x2="8000" y2="79079"/>
                        <a14:foregroundMark x1="9000" y1="79079" x2="72750" y2="91213"/>
                        <a14:foregroundMark x1="74250" y1="93933" x2="94500" y2="61506"/>
                        <a14:foregroundMark x1="93750" y1="63598" x2="92000" y2="34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0409" y="1552075"/>
            <a:ext cx="1358900" cy="1623060"/>
          </a:xfrm>
          <a:prstGeom prst="rect">
            <a:avLst/>
          </a:prstGeom>
        </p:spPr>
      </p:pic>
      <p:sp>
        <p:nvSpPr>
          <p:cNvPr id="14" name="Загнутый угол 13"/>
          <p:cNvSpPr/>
          <p:nvPr/>
        </p:nvSpPr>
        <p:spPr>
          <a:xfrm>
            <a:off x="3851920" y="4293096"/>
            <a:ext cx="3241060" cy="1102770"/>
          </a:xfrm>
          <a:prstGeom prst="foldedCorner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«Бережём своё здоровье»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4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945" y="0"/>
            <a:ext cx="9176945" cy="685800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со стрелкой вниз 2"/>
          <p:cNvSpPr/>
          <p:nvPr/>
        </p:nvSpPr>
        <p:spPr>
          <a:xfrm>
            <a:off x="762960" y="457978"/>
            <a:ext cx="7888344" cy="1152128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Предметно – развивающая среда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Luchik\AppData\Local\Microsoft\Windows\INetCache\Content.Word\IMG_20221102_14420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840760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388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uchik\AppData\Local\Microsoft\Windows\INetCache\Content.Word\IMG_20221102_14394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500570"/>
            <a:ext cx="272986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Luchik\AppData\Local\Microsoft\Windows\INetCache\Content.Word\IMG_20221102_14400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357694"/>
            <a:ext cx="2928958" cy="231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C:\Users\Luchik\AppData\Local\Microsoft\Windows\INetCache\Content.Word\IMG_20221102_144117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500042"/>
            <a:ext cx="3357586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uchik\AppData\Local\Microsoft\Windows\INetCache\Content.Word\IMG_20221102_144108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500042"/>
            <a:ext cx="3143304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uchik\AppData\Local\Microsoft\Windows\INetCache\Content.Word\IMG_20221102_14395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3143272" cy="35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Luchik\AppData\Local\Microsoft\Windows\INetCache\Content.Word\IMG_20221102_14414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928670"/>
            <a:ext cx="3643338" cy="35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Luchik\AppData\Local\Microsoft\Windows\INetCache\Content.Word\IMG_20221102_14393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500570"/>
            <a:ext cx="3454104" cy="221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4853411"/>
            <a:ext cx="4714908" cy="6472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886200"/>
            <a:ext cx="4714908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 txBox="1">
            <a:spLocks/>
          </p:cNvSpPr>
          <p:nvPr/>
        </p:nvSpPr>
        <p:spPr>
          <a:xfrm>
            <a:off x="428596" y="428604"/>
            <a:ext cx="8458200" cy="9144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«Художественная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литерат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ура»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 descr="C:\Users\Luchik\AppData\Local\Microsoft\Windows\INetCache\Content.Word\IMG_20221102_1439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000240"/>
            <a:ext cx="5929354" cy="385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712</TotalTime>
  <Words>837</Words>
  <Application>Microsoft Office PowerPoint</Application>
  <PresentationFormat>Экран (4:3)</PresentationFormat>
  <Paragraphs>101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Муниципальное дошкольное образовательное автономное учреждение  «детский сад комбинированного вида № 71 «лучик» г.Орска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DNS</cp:lastModifiedBy>
  <cp:revision>71</cp:revision>
  <dcterms:created xsi:type="dcterms:W3CDTF">2014-11-01T09:45:25Z</dcterms:created>
  <dcterms:modified xsi:type="dcterms:W3CDTF">2023-12-13T09:27:32Z</dcterms:modified>
</cp:coreProperties>
</file>