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9448"/>
            <a:ext cx="7363153" cy="249380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сенсорных способностей у детей младшего дошкольного возраста посредством дидактической </a:t>
            </a:r>
            <a:r>
              <a:rPr lang="ru-RU" dirty="0" smtClean="0">
                <a:solidFill>
                  <a:schemeClr val="tx1"/>
                </a:solidFill>
              </a:rPr>
              <a:t>игры «Аквариум»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722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Воспитатель первой квалификационной </a:t>
            </a:r>
            <a:r>
              <a:rPr lang="ru-RU" b="1" dirty="0" smtClean="0"/>
              <a:t>категории МДОАУ «ЦРР – д/с № 120 </a:t>
            </a:r>
            <a:r>
              <a:rPr lang="ru-RU" b="1" dirty="0" err="1" smtClean="0"/>
              <a:t>г.Орска</a:t>
            </a:r>
            <a:r>
              <a:rPr lang="ru-RU" b="1" dirty="0" smtClean="0"/>
              <a:t> «Крепыш»</a:t>
            </a:r>
            <a:endParaRPr lang="ru-RU" b="1" dirty="0"/>
          </a:p>
          <a:p>
            <a:pPr algn="ctr"/>
            <a:r>
              <a:rPr lang="ru-RU" b="1" dirty="0"/>
              <a:t>Попкова Наталья Алексеевна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1418253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Игру п</a:t>
            </a:r>
            <a:r>
              <a:rPr lang="ru-RU" dirty="0" smtClean="0"/>
              <a:t>рименяю в индивидуальной работе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17178"/>
            <a:ext cx="2880320" cy="38444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2952328" cy="39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Играют дети в совместной 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168352" cy="4228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91" y="2156195"/>
            <a:ext cx="3145135" cy="41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7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ru-RU" dirty="0" smtClean="0"/>
              <a:t>Играем в </a:t>
            </a:r>
            <a:r>
              <a:rPr lang="ru-RU" dirty="0" err="1" smtClean="0"/>
              <a:t>минигруппах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096344" cy="41327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168352" cy="42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7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92896"/>
            <a:ext cx="6777317" cy="3744416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/>
              <a:t>Использование дидактических игр эффективно помогает развивать познавательную деятельность, развитие речи и сенсорных эталонов, развиваются наблюдательность, внимание, память, воображение, упорядочиваются впечатления, которые они получили при взаимодействии с внешним миром, расширяется словарный запас, приобретаются навыки игровой и учебной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1944216" cy="17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7128908" cy="4707885"/>
          </a:xfrm>
        </p:spPr>
        <p:txBody>
          <a:bodyPr/>
          <a:lstStyle/>
          <a:p>
            <a:pPr marL="68580" indent="0" algn="r">
              <a:buNone/>
            </a:pPr>
            <a:r>
              <a:rPr lang="ru-RU" b="1" i="1" dirty="0"/>
              <a:t>Ум ребенка находится на кончиках его пальцев.</a:t>
            </a:r>
            <a:endParaRPr lang="ru-RU" b="1" dirty="0"/>
          </a:p>
          <a:p>
            <a:pPr marL="68580" indent="0" algn="r">
              <a:buNone/>
            </a:pPr>
            <a:r>
              <a:rPr lang="ru-RU" b="1" dirty="0"/>
              <a:t>Сухомлинский В. 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5123483" cy="34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7344932" cy="499591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dirty="0"/>
              <a:t>Сенсорное развитие является условием успешного овладения любой практической деятельностью. </a:t>
            </a:r>
            <a:r>
              <a:rPr lang="ru-RU" dirty="0" smtClean="0"/>
              <a:t> Именно </a:t>
            </a:r>
            <a:r>
              <a:rPr lang="ru-RU" dirty="0"/>
              <a:t>дошкольный возраст наиболее благоприятен для совершенствования деятельности органов чувств, накопления представлений об окружающем мире. А истоки сенсорных способностей лежат в общем уровне сенсорного развития достигаемого в младшем дошкольном возрасте.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69160"/>
            <a:ext cx="2376264" cy="13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ru-RU" i="1" dirty="0"/>
              <a:t>Цель опыта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3"/>
            <a:ext cx="6768868" cy="1393380"/>
          </a:xfrm>
        </p:spPr>
        <p:txBody>
          <a:bodyPr/>
          <a:lstStyle/>
          <a:p>
            <a:r>
              <a:rPr lang="ru-RU" dirty="0"/>
              <a:t>Развитие сенсорных способностей у детей младшего дошкольного возраста средствами дидактической игры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9080"/>
            <a:ext cx="2448272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2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131821"/>
          </a:xfrm>
        </p:spPr>
        <p:txBody>
          <a:bodyPr>
            <a:normAutofit/>
          </a:bodyPr>
          <a:lstStyle/>
          <a:p>
            <a:r>
              <a:rPr lang="ru-RU" dirty="0"/>
              <a:t>1. Изучить и проанализировать методическую литературу по данной проблеме.</a:t>
            </a:r>
          </a:p>
          <a:p>
            <a:r>
              <a:rPr lang="ru-RU" dirty="0"/>
              <a:t>2. Создать условия для обогащения и накопления сенсорного опыта детей в ходе предметно-игровой деятельности через игры с дидактическим материалом.</a:t>
            </a:r>
          </a:p>
          <a:p>
            <a:r>
              <a:rPr lang="ru-RU" dirty="0"/>
              <a:t>3. Помочь детям овладеть системой сенсорных эталонов – обобщенных представлений о свойствах, качествах и отношениях предметов.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8" t="47475"/>
          <a:stretch/>
        </p:blipFill>
        <p:spPr>
          <a:xfrm>
            <a:off x="7164288" y="4797152"/>
            <a:ext cx="1588115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4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268760"/>
            <a:ext cx="7416942" cy="108012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Использую следующие виды дидактических игр: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Игры - забавы</a:t>
            </a:r>
          </a:p>
          <a:p>
            <a:r>
              <a:rPr lang="ru-RU" dirty="0"/>
              <a:t>Настольно – печатные</a:t>
            </a:r>
          </a:p>
          <a:p>
            <a:r>
              <a:rPr lang="ru-RU" dirty="0"/>
              <a:t>Словесные</a:t>
            </a:r>
          </a:p>
          <a:p>
            <a:r>
              <a:rPr lang="ru-RU" dirty="0"/>
              <a:t>Музыкальные</a:t>
            </a:r>
          </a:p>
          <a:p>
            <a:r>
              <a:rPr lang="ru-RU" dirty="0"/>
              <a:t>Обязательным элементом дидактическим игр является:</a:t>
            </a:r>
          </a:p>
          <a:p>
            <a:r>
              <a:rPr lang="ru-RU" dirty="0"/>
              <a:t>Познавательный вопрос, проблемная ситуация</a:t>
            </a:r>
          </a:p>
          <a:p>
            <a:r>
              <a:rPr lang="ru-RU" dirty="0"/>
              <a:t>Выделение игровых задач</a:t>
            </a:r>
          </a:p>
          <a:p>
            <a:r>
              <a:rPr lang="ru-RU" dirty="0"/>
              <a:t>Наличие правил</a:t>
            </a:r>
          </a:p>
          <a:p>
            <a:r>
              <a:rPr lang="ru-RU" dirty="0"/>
              <a:t>Действия играющих</a:t>
            </a:r>
          </a:p>
          <a:p>
            <a:r>
              <a:rPr lang="ru-RU" dirty="0"/>
              <a:t>Подведение итогов </a:t>
            </a:r>
            <a:r>
              <a:rPr lang="ru-RU" dirty="0" smtClean="0"/>
              <a:t>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9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подготовку к проведению дидактической игры входят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848872" cy="3960440"/>
          </a:xfrm>
        </p:spPr>
        <p:txBody>
          <a:bodyPr>
            <a:noAutofit/>
          </a:bodyPr>
          <a:lstStyle/>
          <a:p>
            <a:r>
              <a:rPr lang="ru-RU" sz="1400" dirty="0"/>
              <a:t>Отбор игры в соответствии с задачами воспитания и обучения:</a:t>
            </a:r>
          </a:p>
          <a:p>
            <a:r>
              <a:rPr lang="ru-RU" sz="1400" dirty="0"/>
              <a:t>углубление и обобщение знаний, развитие сенсорных способностей, активизация психических процессов (память, внимание, мышление, речь);</a:t>
            </a:r>
          </a:p>
          <a:p>
            <a:r>
              <a:rPr lang="ru-RU" sz="1400" dirty="0"/>
              <a:t>- Установление соответствия отобранной игры программным требованиям воспитания и обучения детей определенной возрастной группы;</a:t>
            </a:r>
          </a:p>
          <a:p>
            <a:r>
              <a:rPr lang="ru-RU" sz="1400" dirty="0"/>
              <a:t>- Определение наиболее удобного времени проведения дидактической игры (в процессе организованного обучения на занятиях или в свободное время);</a:t>
            </a:r>
          </a:p>
          <a:p>
            <a:r>
              <a:rPr lang="ru-RU" sz="1400" dirty="0"/>
              <a:t>- Выбор места для игры, где дети могут спокойно играть, не мешая другим. Такое место можно отвести и в групповой комнате и на участке детского сада;</a:t>
            </a:r>
          </a:p>
          <a:p>
            <a:r>
              <a:rPr lang="ru-RU" sz="1400" dirty="0"/>
              <a:t>- Определение количества играющих (вся группа, небольшие подгруппы, индивидуально);</a:t>
            </a:r>
          </a:p>
          <a:p>
            <a:r>
              <a:rPr lang="ru-RU" sz="1400" dirty="0"/>
              <a:t>- Подготовка необходимого дидактического материала для выбранной игры (игрушки, разные предметы, карточки, картинки, природный материал);</a:t>
            </a:r>
          </a:p>
          <a:p>
            <a:r>
              <a:rPr lang="ru-RU" sz="1400" dirty="0"/>
              <a:t>- Подготовка самого воспитателя к игре: он должен изучить и осмыслить весь ход игры, своё место в игре, способы руководства игрой;</a:t>
            </a:r>
          </a:p>
          <a:p>
            <a:r>
              <a:rPr lang="ru-RU" sz="1400" dirty="0"/>
              <a:t>- Подготовка детей к игре: обогащение их знаниями, представление о предметах и явлениях окружающей жизни, необходимыми для решения игровой задачи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383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672698" cy="576064"/>
          </a:xfrm>
        </p:spPr>
        <p:txBody>
          <a:bodyPr>
            <a:noAutofit/>
          </a:bodyPr>
          <a:lstStyle/>
          <a:p>
            <a:r>
              <a:rPr lang="ru-RU" sz="3200" dirty="0"/>
              <a:t>Проведение дидактических игр включает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824536"/>
          </a:xfrm>
        </p:spPr>
        <p:txBody>
          <a:bodyPr>
            <a:noAutofit/>
          </a:bodyPr>
          <a:lstStyle/>
          <a:p>
            <a:r>
              <a:rPr lang="ru-RU" sz="1400" dirty="0" smtClean="0"/>
              <a:t> </a:t>
            </a:r>
            <a:r>
              <a:rPr lang="ru-RU" sz="1400" dirty="0"/>
              <a:t>Ознакомление детей с содержанием игры, с дидактическим материалом, который будет использован в игре (показ предметов, картинок, краткая беседа, в ходе которой уточняются знания и представления о них);</a:t>
            </a:r>
          </a:p>
          <a:p>
            <a:r>
              <a:rPr lang="ru-RU" sz="1400" dirty="0" smtClean="0"/>
              <a:t>Объяснение </a:t>
            </a:r>
            <a:r>
              <a:rPr lang="ru-RU" sz="1400" dirty="0"/>
              <a:t>хода и правил игры. При этом воспитатель обращает внимание на поведение детей в соответствии с правилами игры, на четкое выполнение правил;</a:t>
            </a:r>
          </a:p>
          <a:p>
            <a:r>
              <a:rPr lang="ru-RU" sz="1400" dirty="0" smtClean="0"/>
              <a:t>Показ </a:t>
            </a:r>
            <a:r>
              <a:rPr lang="ru-RU" sz="1400" dirty="0"/>
              <a:t>игровых действий, в процессе которого воспитатель учит детей правильно выполнять действия. Доказывая, что в противном случае игра не приведет к нужному результату.</a:t>
            </a:r>
          </a:p>
          <a:p>
            <a:r>
              <a:rPr lang="ru-RU" sz="1400" dirty="0" smtClean="0"/>
              <a:t>Определение </a:t>
            </a:r>
            <a:r>
              <a:rPr lang="ru-RU" sz="1400" dirty="0"/>
              <a:t>роли воспитателя в игре, его участие в качестве играющего, ведущего, болельщика… Мера непосредственного участия воспитателя в игре определяется возрастом детей, уровнем их подготовки, сложностью дидактической задачи, игровых правил. Участвуя в игре, педагог направляет действия играющих (советом, вопросом, напоминанием);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Подведение итогов игры – это ответственный момент в руководстве ею, так как по результатам, которых дети добиваются в игре, можно судить об эффективности, о том, будет ли она с интересом использоваться в самостоятельной игровой деятельности детей.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При подведении итогов я подчеркивала, что путь к победе возможен только через преодоление трудностей, внимание, дисциплинированность. В конце игры я спрашивала у детей, понравилась ли игра, и обещала, что в следующий раз будем играть в новую игру, она тоже будет интересной. Дети обычно с нетерпением ждут этого момента</a:t>
            </a:r>
          </a:p>
        </p:txBody>
      </p:sp>
    </p:spTree>
    <p:extLst>
      <p:ext uri="{BB962C8B-B14F-4D97-AF65-F5344CB8AC3E}">
        <p14:creationId xmlns:p14="http://schemas.microsoft.com/office/powerpoint/2010/main" val="40163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1682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«Аквариум»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840876" cy="276153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b="1" i="1" dirty="0"/>
              <a:t>Цель игры:</a:t>
            </a:r>
            <a:r>
              <a:rPr lang="ru-RU" b="1" dirty="0"/>
              <a:t> </a:t>
            </a:r>
            <a:r>
              <a:rPr lang="ru-RU" dirty="0"/>
              <a:t>развитие элементарных математических представлений, формирование счётных навыков. Развитие у детей тактильного восприятия, памяти, внимания, воображения, образного мышления, мелкой моторики рук.</a:t>
            </a:r>
          </a:p>
          <a:p>
            <a:pPr marL="68580" indent="0">
              <a:buNone/>
            </a:pPr>
            <a:endParaRPr lang="ru-RU" b="1" i="1" dirty="0" smtClean="0"/>
          </a:p>
          <a:p>
            <a:pPr marL="68580" indent="0">
              <a:buNone/>
            </a:pPr>
            <a:r>
              <a:rPr lang="ru-RU" b="1" i="1" dirty="0" smtClean="0"/>
              <a:t>Варианты игры:</a:t>
            </a:r>
            <a:endParaRPr lang="ru-RU" b="1" dirty="0"/>
          </a:p>
          <a:p>
            <a:pPr marL="68580" indent="0">
              <a:buNone/>
            </a:pPr>
            <a:r>
              <a:rPr lang="ru-RU" i="1" dirty="0" smtClean="0"/>
              <a:t>«</a:t>
            </a:r>
            <a:r>
              <a:rPr lang="ru-RU" i="1" dirty="0"/>
              <a:t>Подбери по цвету</a:t>
            </a:r>
            <a:r>
              <a:rPr lang="ru-RU" i="1" dirty="0" smtClean="0"/>
              <a:t>»,</a:t>
            </a:r>
          </a:p>
          <a:p>
            <a:pPr marL="6858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«Количество и счёт</a:t>
            </a:r>
            <a:r>
              <a:rPr lang="ru-RU" i="1" dirty="0" smtClean="0"/>
              <a:t>»,</a:t>
            </a:r>
          </a:p>
          <a:p>
            <a:pPr marL="6858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«Большой – маленький</a:t>
            </a:r>
            <a:r>
              <a:rPr lang="ru-RU" i="1" dirty="0" smtClean="0"/>
              <a:t>»</a:t>
            </a:r>
          </a:p>
          <a:p>
            <a:pPr marL="68580" indent="0">
              <a:buNone/>
            </a:pPr>
            <a:endParaRPr lang="ru-RU" i="1" dirty="0"/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r="2813"/>
          <a:stretch/>
        </p:blipFill>
        <p:spPr>
          <a:xfrm>
            <a:off x="4860032" y="3501007"/>
            <a:ext cx="2368974" cy="30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44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</TotalTime>
  <Words>685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Развитие сенсорных способностей у детей младшего дошкольного возраста посредством дидактической игры «Аквариум»</vt:lpstr>
      <vt:lpstr>Презентация PowerPoint</vt:lpstr>
      <vt:lpstr>Презентация PowerPoint</vt:lpstr>
      <vt:lpstr>Цель опыта работы</vt:lpstr>
      <vt:lpstr>Задачи: </vt:lpstr>
      <vt:lpstr>Использую следующие виды дидактических игр: </vt:lpstr>
      <vt:lpstr>В подготовку к проведению дидактической игры входят</vt:lpstr>
      <vt:lpstr>Проведение дидактических игр включает</vt:lpstr>
      <vt:lpstr>Дидактическая игра  «Аквариум» </vt:lpstr>
      <vt:lpstr>Игру применяю в индивидуальной работе</vt:lpstr>
      <vt:lpstr>Играют дети в совместной деятельности</vt:lpstr>
      <vt:lpstr>Играем в минигруппах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сенсорных способностей у детей младшего дошкольного возраста посредством дидактической игры</dc:title>
  <dc:creator>МДОАУ №120</dc:creator>
  <cp:lastModifiedBy>МДОАУ №120</cp:lastModifiedBy>
  <cp:revision>7</cp:revision>
  <dcterms:created xsi:type="dcterms:W3CDTF">2022-01-27T05:51:58Z</dcterms:created>
  <dcterms:modified xsi:type="dcterms:W3CDTF">2022-01-27T09:49:33Z</dcterms:modified>
</cp:coreProperties>
</file>