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B292B-D90C-474F-BE48-AA4C371618F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CA2A-FAB7-4B76-A5C4-C97C280F53B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B292B-D90C-474F-BE48-AA4C371618F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CA2A-FAB7-4B76-A5C4-C97C280F5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B292B-D90C-474F-BE48-AA4C371618F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CA2A-FAB7-4B76-A5C4-C97C280F5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B292B-D90C-474F-BE48-AA4C371618F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CA2A-FAB7-4B76-A5C4-C97C280F5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B292B-D90C-474F-BE48-AA4C371618F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CA2A-FAB7-4B76-A5C4-C97C280F53B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B292B-D90C-474F-BE48-AA4C371618F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CA2A-FAB7-4B76-A5C4-C97C280F5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B292B-D90C-474F-BE48-AA4C371618F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CA2A-FAB7-4B76-A5C4-C97C280F5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B292B-D90C-474F-BE48-AA4C371618F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CA2A-FAB7-4B76-A5C4-C97C280F5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B292B-D90C-474F-BE48-AA4C371618F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CA2A-FAB7-4B76-A5C4-C97C280F5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B292B-D90C-474F-BE48-AA4C371618F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CA2A-FAB7-4B76-A5C4-C97C280F5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B292B-D90C-474F-BE48-AA4C371618F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7A2CA2A-FAB7-4B76-A5C4-C97C280F53B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6B292B-D90C-474F-BE48-AA4C371618F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A2CA2A-FAB7-4B76-A5C4-C97C280F53B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786190"/>
            <a:ext cx="7851648" cy="714380"/>
          </a:xfrm>
        </p:spPr>
        <p:txBody>
          <a:bodyPr>
            <a:normAutofit fontScale="9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Дневник декады</a:t>
            </a:r>
            <a:br>
              <a:rPr lang="ru-RU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«Космическое путешествие»</a:t>
            </a:r>
            <a:br>
              <a:rPr lang="ru-RU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4643446"/>
            <a:ext cx="5000660" cy="1857388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МДОАУ «Детский сад </a:t>
            </a:r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№5»</a:t>
            </a:r>
            <a:endParaRPr lang="ru-RU" sz="2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Коллектив </a:t>
            </a:r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подготовительной группы №1</a:t>
            </a:r>
            <a:endParaRPr lang="ru-RU" sz="2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Воспитатель: </a:t>
            </a:r>
            <a:r>
              <a:rPr lang="ru-RU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Дерепко</a:t>
            </a:r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Р.Р.</a:t>
            </a:r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42852"/>
            <a:ext cx="5692744" cy="928670"/>
          </a:xfrm>
          <a:prstGeom prst="rect">
            <a:avLst/>
          </a:prstGeom>
        </p:spPr>
      </p:pic>
      <p:pic>
        <p:nvPicPr>
          <p:cNvPr id="6" name="Рисунок 5" descr="Детские-картинки-на-тему-космос-красивые-интересные-и-захватывающие-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714752"/>
            <a:ext cx="3657600" cy="28155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7752" y="857233"/>
            <a:ext cx="40719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день </a:t>
            </a:r>
          </a:p>
          <a:p>
            <a:pPr algn="ctr"/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декады</a:t>
            </a:r>
            <a:endParaRPr lang="ru-RU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1285860"/>
            <a:ext cx="4510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ОНЛАЙН-ВИКТОРИНА ДЛЯ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ДЕТЕЙ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виктор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2214554"/>
            <a:ext cx="4500570" cy="4500570"/>
          </a:xfrm>
          <a:prstGeom prst="rect">
            <a:avLst/>
          </a:prstGeom>
        </p:spPr>
      </p:pic>
      <p:pic>
        <p:nvPicPr>
          <p:cNvPr id="6" name="Рисунок 5" descr="ракет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500306"/>
            <a:ext cx="3790860" cy="37719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4286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творческая выставка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«</a:t>
            </a:r>
            <a:r>
              <a:rPr lang="ru-RU" sz="2400" b="1" dirty="0">
                <a:solidFill>
                  <a:srgbClr val="0070C0"/>
                </a:solidFill>
              </a:rPr>
              <a:t>Космос глазами детей»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43504" y="500042"/>
            <a:ext cx="37862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 </a:t>
            </a:r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день </a:t>
            </a:r>
          </a:p>
          <a:p>
            <a:pPr algn="ctr"/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декады</a:t>
            </a:r>
            <a:endParaRPr lang="ru-RU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Рисунок 3" descr="под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143116"/>
            <a:ext cx="3929066" cy="3929066"/>
          </a:xfrm>
          <a:prstGeom prst="rect">
            <a:avLst/>
          </a:prstGeom>
        </p:spPr>
      </p:pic>
      <p:pic>
        <p:nvPicPr>
          <p:cNvPr id="5" name="Рисунок 4" descr="под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143116"/>
            <a:ext cx="4143372" cy="41433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од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3929090" cy="3929090"/>
          </a:xfrm>
          <a:prstGeom prst="rect">
            <a:avLst/>
          </a:prstGeom>
        </p:spPr>
      </p:pic>
      <p:pic>
        <p:nvPicPr>
          <p:cNvPr id="4" name="Рисунок 3" descr="под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143116"/>
            <a:ext cx="4429132" cy="4429132"/>
          </a:xfrm>
          <a:prstGeom prst="rect">
            <a:avLst/>
          </a:prstGeom>
        </p:spPr>
      </p:pic>
      <p:pic>
        <p:nvPicPr>
          <p:cNvPr id="5" name="Рисунок 4" descr="ракет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4370192"/>
            <a:ext cx="2500310" cy="2487808"/>
          </a:xfrm>
          <a:prstGeom prst="rect">
            <a:avLst/>
          </a:prstGeom>
        </p:spPr>
      </p:pic>
      <p:pic>
        <p:nvPicPr>
          <p:cNvPr id="6" name="Рисунок 5" descr="солнышк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70" y="428604"/>
            <a:ext cx="2438400" cy="16840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аке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6426"/>
            <a:ext cx="4071934" cy="4051574"/>
          </a:xfrm>
          <a:prstGeom prst="rect">
            <a:avLst/>
          </a:prstGeom>
        </p:spPr>
      </p:pic>
      <p:pic>
        <p:nvPicPr>
          <p:cNvPr id="4" name="Рисунок 3" descr="солнышк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000108"/>
            <a:ext cx="2857520" cy="1973475"/>
          </a:xfrm>
          <a:prstGeom prst="rect">
            <a:avLst/>
          </a:prstGeom>
        </p:spPr>
      </p:pic>
      <p:pic>
        <p:nvPicPr>
          <p:cNvPr id="5" name="Рисунок 4" descr="den-kosmonavtiki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28670"/>
            <a:ext cx="4071966" cy="52935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643182"/>
            <a:ext cx="7845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СПАСИБО ЗА ВНИМАНИЕ!</a:t>
            </a:r>
            <a:endParaRPr lang="ru-RU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642918"/>
            <a:ext cx="6643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 день </a:t>
            </a:r>
          </a:p>
          <a:p>
            <a:pPr algn="ctr"/>
            <a:r>
              <a:rPr lang="ru-RU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декады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Рисунок 3" descr="солнышк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928670"/>
            <a:ext cx="2438400" cy="1684020"/>
          </a:xfrm>
          <a:prstGeom prst="rect">
            <a:avLst/>
          </a:prstGeom>
        </p:spPr>
      </p:pic>
      <p:pic>
        <p:nvPicPr>
          <p:cNvPr id="5" name="Рисунок 4" descr="ракет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3357562"/>
            <a:ext cx="2857500" cy="2843213"/>
          </a:xfrm>
          <a:prstGeom prst="rect">
            <a:avLst/>
          </a:prstGeom>
        </p:spPr>
      </p:pic>
      <p:pic>
        <p:nvPicPr>
          <p:cNvPr id="6" name="Рисунок 5" descr="заняти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2143116"/>
            <a:ext cx="4500570" cy="45005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7620" y="571480"/>
            <a:ext cx="5286380" cy="1500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 день </a:t>
            </a:r>
          </a:p>
          <a:p>
            <a:pPr algn="ctr"/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декады</a:t>
            </a:r>
            <a:endParaRPr lang="ru-RU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4375720" cy="3286148"/>
          </a:xfrm>
          <a:prstGeom prst="rect">
            <a:avLst/>
          </a:prstGeom>
        </p:spPr>
      </p:pic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814" y="3643314"/>
            <a:ext cx="3878433" cy="2943592"/>
          </a:xfrm>
          <a:prstGeom prst="rect">
            <a:avLst/>
          </a:prstGeom>
        </p:spPr>
      </p:pic>
      <p:pic>
        <p:nvPicPr>
          <p:cNvPr id="6" name="Рисунок 5" descr="ракет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3571876"/>
            <a:ext cx="3143272" cy="31275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6380" y="714356"/>
            <a:ext cx="35719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день </a:t>
            </a:r>
          </a:p>
          <a:p>
            <a:pPr algn="ctr"/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декады</a:t>
            </a:r>
            <a:endParaRPr lang="ru-RU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Рисунок 2" descr="атрибу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857232"/>
            <a:ext cx="5214950" cy="5214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8" y="3214686"/>
            <a:ext cx="34289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ФОТОВЫСТАВКА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«ЗВЕЗДНЫЕ ДРУЗЬЯ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КОСМОНАВТА»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43570" y="785795"/>
            <a:ext cx="33575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день </a:t>
            </a:r>
          </a:p>
          <a:p>
            <a:pPr algn="ctr"/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декады</a:t>
            </a:r>
            <a:endParaRPr lang="ru-RU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Рисунок 3" descr="коллаж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2143124"/>
            <a:ext cx="4714876" cy="4714876"/>
          </a:xfrm>
          <a:prstGeom prst="rect">
            <a:avLst/>
          </a:prstGeom>
        </p:spPr>
      </p:pic>
      <p:pic>
        <p:nvPicPr>
          <p:cNvPr id="5" name="Рисунок 4" descr="солнышк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714356"/>
            <a:ext cx="2143140" cy="1480106"/>
          </a:xfrm>
          <a:prstGeom prst="rect">
            <a:avLst/>
          </a:prstGeom>
        </p:spPr>
      </p:pic>
      <p:pic>
        <p:nvPicPr>
          <p:cNvPr id="6" name="Рисунок 5" descr="ракет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928934"/>
            <a:ext cx="3500462" cy="37004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1071546"/>
            <a:ext cx="292895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КОЛЛАЖ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«Полетим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на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ракетах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 космос»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7884" y="428604"/>
            <a:ext cx="31432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день </a:t>
            </a:r>
          </a:p>
          <a:p>
            <a:pPr algn="ctr"/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декады</a:t>
            </a:r>
            <a:endParaRPr lang="ru-RU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2357430"/>
            <a:ext cx="3857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ДИДАКТИЧЕСКОЕ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ПОСОБИЕ «ДЕТЯМ 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О КОСМОСЕ»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IMG_20210406_152542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785926"/>
            <a:ext cx="4621689" cy="3071834"/>
          </a:xfrm>
          <a:prstGeom prst="rect">
            <a:avLst/>
          </a:prstGeom>
        </p:spPr>
      </p:pic>
      <p:pic>
        <p:nvPicPr>
          <p:cNvPr id="8" name="Рисунок 7" descr="иг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929066"/>
            <a:ext cx="5000628" cy="2831014"/>
          </a:xfrm>
          <a:prstGeom prst="rect">
            <a:avLst/>
          </a:prstGeom>
        </p:spPr>
      </p:pic>
      <p:pic>
        <p:nvPicPr>
          <p:cNvPr id="9" name="Рисунок 8" descr="солнышк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692254"/>
            <a:ext cx="2366962" cy="16346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р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1214422"/>
            <a:ext cx="3071834" cy="5461038"/>
          </a:xfrm>
          <a:prstGeom prst="rect">
            <a:avLst/>
          </a:prstGeom>
        </p:spPr>
      </p:pic>
      <p:pic>
        <p:nvPicPr>
          <p:cNvPr id="3" name="Рисунок 2" descr="зар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142984"/>
            <a:ext cx="3094145" cy="55007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3240" y="2857496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КОСМИЧЕСКАЯ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УТРЕННЯЯ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ЗАРЯДКА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 descr="солнышк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785794"/>
            <a:ext cx="2438400" cy="1684020"/>
          </a:xfrm>
          <a:prstGeom prst="rect">
            <a:avLst/>
          </a:prstGeom>
        </p:spPr>
      </p:pic>
      <p:pic>
        <p:nvPicPr>
          <p:cNvPr id="6" name="Рисунок 5" descr="ракет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4143380"/>
            <a:ext cx="2358152" cy="23463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72198" y="642919"/>
            <a:ext cx="28575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</a:t>
            </a:r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день </a:t>
            </a:r>
          </a:p>
          <a:p>
            <a:pPr algn="ctr"/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декады</a:t>
            </a:r>
            <a:endParaRPr lang="ru-RU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1000108"/>
            <a:ext cx="4857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КОНКУРС НА ЛУЧЩИЙ РИСУНОК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рис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500306"/>
            <a:ext cx="3429000" cy="3429000"/>
          </a:xfrm>
          <a:prstGeom prst="rect">
            <a:avLst/>
          </a:prstGeom>
        </p:spPr>
      </p:pic>
      <p:pic>
        <p:nvPicPr>
          <p:cNvPr id="5" name="Рисунок 4" descr="рис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480" y="2571744"/>
            <a:ext cx="3429024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928670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42976" y="928670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chemeClr val="accent2">
                    <a:lumMod val="75000"/>
                  </a:schemeClr>
                </a:solidFill>
              </a:rPr>
              <a:t>Конкурс декламации стихотворений посвященных Дню </a:t>
            </a: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</a:rPr>
              <a:t>Космонавтики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IMG_20210406_161028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428868"/>
            <a:ext cx="2357454" cy="4191030"/>
          </a:xfrm>
          <a:prstGeom prst="rect">
            <a:avLst/>
          </a:prstGeom>
        </p:spPr>
      </p:pic>
      <p:pic>
        <p:nvPicPr>
          <p:cNvPr id="5" name="Рисунок 4" descr="IMG_20210406_161035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2571744"/>
            <a:ext cx="2290481" cy="40719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4612" y="2571744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СТИХОТВОРЕНИЕ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«САТУРН»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6" y="5572140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70C0"/>
                </a:solidFill>
              </a:rPr>
              <a:t>СТИХОТВОРЕНИЕ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«МЛЕЧНЫЙ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ПУТЬ»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 descr="ракет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3143248"/>
            <a:ext cx="2286016" cy="227458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</TotalTime>
  <Words>87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Дневник декады «Космическое путешествие»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Дневник декады «Космическое путешествие»</dc:title>
  <dc:creator>Римма</dc:creator>
  <cp:lastModifiedBy>Римма</cp:lastModifiedBy>
  <cp:revision>12</cp:revision>
  <dcterms:created xsi:type="dcterms:W3CDTF">2021-04-06T11:35:07Z</dcterms:created>
  <dcterms:modified xsi:type="dcterms:W3CDTF">2021-04-06T13:35:00Z</dcterms:modified>
</cp:coreProperties>
</file>