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3" autoAdjust="0"/>
    <p:restoredTop sz="94660"/>
  </p:normalViewPr>
  <p:slideViewPr>
    <p:cSldViewPr>
      <p:cViewPr varScale="1">
        <p:scale>
          <a:sx n="80" d="100"/>
          <a:sy n="80" d="100"/>
        </p:scale>
        <p:origin x="15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65210-2E84-4CBC-98F3-E9E00A8FEC17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90F75-11E6-43EA-A7F8-BBAC6F79AE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294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BA6BE-55F0-4A65-AA80-4BC917E901FC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2B88F-2A56-4A17-BC39-B0D8AE35E3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855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B5329-2179-47B4-940C-5D66E6E8D537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E5DDF-1E52-45BA-9624-ED6EDAC1F2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45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71400-0EB4-4A04-8D36-6A3182EB94E7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A97C6-68EF-42D5-B91D-26701A92EA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34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CF01-F414-4AD4-9F50-A52D4CC8948D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E02B5-8C73-4DB7-B22E-7DAE17F1F6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851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AEBD3-8A3E-4A0E-A88B-F1EDA36BFC43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3D92C-7B28-4807-BE7F-8385A82CD4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91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5DFC-2E55-456C-9FCB-B988CFA46D18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C7F07-518B-40D2-8C76-D3AA2AB97D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8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B18A-E6B8-4C8F-87A5-CB6B62283468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9397E-3900-4DC4-AD3D-92C07614B2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093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4025A-C654-41CB-B07A-A30A003698B6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EDE4A-CF4B-4632-BD3E-B9DAF6A2C3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46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E42C-D6E2-4A6C-AF5A-6DC34108DF5B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DC62D-C50F-474B-85EE-5BB50B1F8B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35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58F4-2203-4538-8AE2-21C00B27CA3B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A232A-E9E6-4336-AE4B-B31AC4EFFF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195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0CA1FF-0AAB-4CBA-8884-BA45543BA729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3A8C860-2DD0-4A7F-ACBC-7BD5D6C3EF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icture background">
            <a:extLst>
              <a:ext uri="{FF2B5EF4-FFF2-40B4-BE49-F238E27FC236}">
                <a16:creationId xmlns:a16="http://schemas.microsoft.com/office/drawing/2014/main" id="{B507661A-CEEB-44B5-9287-A2956AB66E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34741-EFCB-47C3-B5C0-546EEC445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5"/>
            <a:ext cx="5904656" cy="720081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 автономное учреждение комбинированного вида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53 «Огонёк» г. Орск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2F8383-3598-4F41-BF4C-E38852FF4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1720" y="1484785"/>
            <a:ext cx="5720680" cy="2167816"/>
          </a:xfrm>
        </p:spPr>
        <p:txBody>
          <a:bodyPr/>
          <a:lstStyle/>
          <a:p>
            <a:endPara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2B971C34-E887-4DF1-8799-957F9FB8C9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8784975" cy="2520279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E330CE-3B13-4ED7-AC80-8CC8A188F68A}"/>
              </a:ext>
            </a:extLst>
          </p:cNvPr>
          <p:cNvSpPr txBox="1"/>
          <p:nvPr/>
        </p:nvSpPr>
        <p:spPr>
          <a:xfrm>
            <a:off x="1259632" y="2537521"/>
            <a:ext cx="6984776" cy="1466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по региональному компоненту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«Мы разные, но мы вместе»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старших дошкольников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34741-EFCB-47C3-B5C0-546EEC445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3768" y="1219201"/>
            <a:ext cx="5472608" cy="1201687"/>
          </a:xfrm>
        </p:spPr>
        <p:txBody>
          <a:bodyPr/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2F8383-3598-4F41-BF4C-E38852FF4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859161"/>
          </a:xfrm>
        </p:spPr>
        <p:txBody>
          <a:bodyPr/>
          <a:lstStyle/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B507661A-CEEB-44B5-9287-A2956AB66E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36D27-AAD5-48CF-9272-8EC03F5F3617}"/>
              </a:ext>
            </a:extLst>
          </p:cNvPr>
          <p:cNvSpPr txBox="1"/>
          <p:nvPr/>
        </p:nvSpPr>
        <p:spPr>
          <a:xfrm>
            <a:off x="899592" y="404663"/>
            <a:ext cx="7848872" cy="5998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 Формирование ценностного отношения детей к другому человеку, дружелюбия и уважения к культуре, традициям своего народа,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народов Оренбуржья.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ts val="1920"/>
              </a:lnSpc>
            </a:pPr>
            <a:r>
              <a:rPr lang="ru-RU" sz="14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1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6695" algn="l">
              <a:lnSpc>
                <a:spcPts val="1920"/>
              </a:lnSpc>
            </a:pPr>
            <a:r>
              <a:rPr lang="ru-RU" sz="1400" b="1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</a:t>
            </a:r>
            <a:r>
              <a:rPr lang="ru-RU" sz="1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обобщить и расширить знания детей о традициях, обычаях </a:t>
            </a:r>
            <a:r>
              <a:rPr lang="ru-RU" sz="14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(русских,       таджиков, башкир ,белорусов, армян, казахов)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226695" algn="l">
              <a:lnSpc>
                <a:spcPts val="1920"/>
              </a:lnSpc>
            </a:pPr>
            <a:r>
              <a:rPr lang="ru-RU" sz="1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формировать культуру межличностного взаимодействия детей в </a:t>
            </a:r>
            <a:r>
              <a:rPr lang="ru-RU" sz="14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группе</a:t>
            </a:r>
            <a:r>
              <a:rPr lang="ru-RU" sz="1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6695" algn="l">
              <a:lnSpc>
                <a:spcPts val="1920"/>
              </a:lnSpc>
            </a:pPr>
            <a:r>
              <a:rPr lang="ru-RU" sz="1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расширять представления о вероисповедании народов;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6695" algn="l">
              <a:lnSpc>
                <a:spcPts val="1920"/>
              </a:lnSpc>
            </a:pPr>
            <a:r>
              <a:rPr lang="ru-RU" sz="1400" b="1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Развивающие: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 </a:t>
            </a:r>
            <a:r>
              <a:rPr lang="ru-RU" sz="14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</a:t>
            </a:r>
            <a:r>
              <a:rPr lang="ru-RU" sz="1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умение внимательно слушать;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6695" algn="l">
              <a:lnSpc>
                <a:spcPts val="1920"/>
              </a:lnSpc>
            </a:pPr>
            <a:r>
              <a:rPr lang="ru-RU" sz="1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 </a:t>
            </a:r>
            <a:r>
              <a:rPr lang="ru-RU" sz="14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</a:t>
            </a:r>
            <a:r>
              <a:rPr lang="ru-RU" sz="1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интерес к истории народов родного края;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6695" algn="l">
              <a:lnSpc>
                <a:spcPts val="1920"/>
              </a:lnSpc>
            </a:pPr>
            <a:r>
              <a:rPr lang="ru-RU" sz="1400" b="1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Воспитательные</a:t>
            </a:r>
            <a:r>
              <a:rPr lang="ru-RU" sz="1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воспитывать любовь к большой и малой Родине;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6695" algn="l">
              <a:lnSpc>
                <a:spcPts val="1920"/>
              </a:lnSpc>
            </a:pPr>
            <a:r>
              <a:rPr lang="ru-RU" sz="1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воспитывать уважительное, доброжелательное отношение детей к людям разных народов, национальностей;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6695" algn="l">
              <a:lnSpc>
                <a:spcPct val="107000"/>
              </a:lnSpc>
              <a:spcAft>
                <a:spcPts val="800"/>
              </a:spcAft>
            </a:pPr>
            <a:r>
              <a:rPr lang="ru-RU" sz="1400" b="1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Расширять и активизировать словарный запас</a:t>
            </a:r>
            <a:r>
              <a:rPr lang="ru-RU" sz="1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национальность, традиция, </a:t>
            </a:r>
            <a:r>
              <a:rPr lang="ru-RU" sz="14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многонациональный край, </a:t>
            </a:r>
          </a:p>
          <a:p>
            <a:pPr indent="226695" algn="l">
              <a:lnSpc>
                <a:spcPct val="107000"/>
              </a:lnSpc>
              <a:spcAft>
                <a:spcPts val="800"/>
              </a:spcAft>
            </a:pPr>
            <a:r>
              <a:rPr lang="ru-RU" sz="1400" b="0" u="sng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Названия жилищ</a:t>
            </a:r>
            <a:r>
              <a:rPr lang="ru-RU" sz="14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юрта у казахов, башкир, у таджиков хона, у белорусов хата, у армян </a:t>
            </a:r>
            <a:r>
              <a:rPr lang="ru-RU" sz="14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глхатун</a:t>
            </a:r>
            <a:r>
              <a:rPr lang="ru-RU" sz="14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 русских изба);</a:t>
            </a:r>
            <a:endParaRPr lang="ru-RU" sz="1100" b="1" dirty="0">
              <a:solidFill>
                <a:srgbClr val="1111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6695" algn="l">
              <a:spcAft>
                <a:spcPts val="0"/>
              </a:spcAft>
            </a:pPr>
            <a:r>
              <a:rPr lang="ru-RU" sz="1400" b="0" u="sng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Вероисповедание: </a:t>
            </a:r>
            <a:r>
              <a:rPr lang="ru-RU" sz="14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Русские, армяне, белорусы-православные; </a:t>
            </a:r>
            <a:endParaRPr lang="ru-RU" sz="1100" b="1" dirty="0">
              <a:solidFill>
                <a:srgbClr val="1111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6695" algn="l">
              <a:spcAft>
                <a:spcPts val="0"/>
              </a:spcAft>
            </a:pPr>
            <a:r>
              <a:rPr lang="ru-RU" sz="14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казахи, башкиры, таджики-мусульмане  </a:t>
            </a:r>
            <a:endParaRPr lang="ru-RU" sz="1100" b="1" dirty="0">
              <a:solidFill>
                <a:srgbClr val="1111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6695" algn="l">
              <a:lnSpc>
                <a:spcPct val="107000"/>
              </a:lnSpc>
              <a:spcAft>
                <a:spcPts val="800"/>
              </a:spcAft>
            </a:pPr>
            <a:r>
              <a:rPr lang="ru-RU" sz="1400" b="0" u="sng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Национальные праздники</a:t>
            </a:r>
            <a:r>
              <a:rPr lang="ru-RU" sz="14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b="1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наурыз</a:t>
            </a:r>
            <a:r>
              <a:rPr lang="ru-RU" sz="14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 казахов, </a:t>
            </a:r>
            <a:r>
              <a:rPr lang="ru-RU" sz="1400" b="1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навруз</a:t>
            </a:r>
            <a:r>
              <a:rPr lang="ru-RU" sz="14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-у таджиков, </a:t>
            </a:r>
            <a:r>
              <a:rPr lang="ru-RU" sz="14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сабантуй</a:t>
            </a:r>
            <a:r>
              <a:rPr lang="ru-RU" sz="14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-у башкир, </a:t>
            </a:r>
            <a:r>
              <a:rPr lang="ru-RU" sz="14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пасха</a:t>
            </a:r>
            <a:r>
              <a:rPr lang="ru-RU" sz="14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-у русских, белорусов; </a:t>
            </a:r>
            <a:r>
              <a:rPr lang="ru-RU" sz="1400" b="1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терендез</a:t>
            </a:r>
            <a:r>
              <a:rPr lang="ru-RU" sz="14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-у армян.</a:t>
            </a:r>
            <a:endParaRPr lang="ru-RU" sz="1100" b="1" dirty="0">
              <a:solidFill>
                <a:srgbClr val="1111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6695" algn="l">
              <a:lnSpc>
                <a:spcPct val="107000"/>
              </a:lnSpc>
              <a:spcAft>
                <a:spcPts val="800"/>
              </a:spcAft>
            </a:pPr>
            <a:r>
              <a:rPr lang="ru-RU" sz="1400" b="0" u="sng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Национальные блюда</a:t>
            </a:r>
            <a:r>
              <a:rPr lang="ru-RU" sz="14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блины</a:t>
            </a:r>
            <a:r>
              <a:rPr lang="ru-RU" sz="1400" b="0" i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(русские),</a:t>
            </a:r>
            <a:r>
              <a:rPr lang="ru-RU" sz="14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драники</a:t>
            </a:r>
            <a:r>
              <a:rPr lang="ru-RU" sz="1400" b="0" i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b="0" i="1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белоруские</a:t>
            </a:r>
            <a:r>
              <a:rPr lang="ru-RU" sz="1400" b="0" i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14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пахлава</a:t>
            </a:r>
            <a:r>
              <a:rPr lang="ru-RU" sz="1400" b="0" i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(армянская),</a:t>
            </a:r>
            <a:r>
              <a:rPr lang="ru-RU" sz="14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согдийские лепёшки</a:t>
            </a:r>
            <a:r>
              <a:rPr lang="ru-RU" sz="1400" b="0" i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(таджикские),</a:t>
            </a:r>
            <a:r>
              <a:rPr lang="ru-RU" sz="14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шелпек</a:t>
            </a:r>
            <a:r>
              <a:rPr lang="ru-RU" sz="1400" b="0" i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(казахские),</a:t>
            </a:r>
            <a:endParaRPr lang="ru-RU" sz="1100" b="1" dirty="0">
              <a:solidFill>
                <a:srgbClr val="1111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6695" algn="l">
              <a:lnSpc>
                <a:spcPct val="107000"/>
              </a:lnSpc>
              <a:spcAft>
                <a:spcPts val="800"/>
              </a:spcAft>
            </a:pPr>
            <a:r>
              <a:rPr lang="ru-RU" sz="14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кыстыбый</a:t>
            </a:r>
            <a:r>
              <a:rPr lang="ru-RU" sz="14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картошкой</a:t>
            </a:r>
            <a:r>
              <a:rPr lang="ru-RU" sz="1400" b="0" i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(башкирские)</a:t>
            </a:r>
            <a:endParaRPr lang="ru-RU" sz="1100" b="1" dirty="0">
              <a:solidFill>
                <a:srgbClr val="1111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1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34741-EFCB-47C3-B5C0-546EEC445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3768" y="1219201"/>
            <a:ext cx="5472608" cy="1201687"/>
          </a:xfrm>
        </p:spPr>
        <p:txBody>
          <a:bodyPr/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2F8383-3598-4F41-BF4C-E38852FF4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859161"/>
          </a:xfrm>
        </p:spPr>
        <p:txBody>
          <a:bodyPr/>
          <a:lstStyle/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B507661A-CEEB-44B5-9287-A2956AB66E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5B4B6888-DA1B-4CCB-8D0E-06AF4A9B5D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8784976" cy="252028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0F94A0-5C16-45B6-9556-E225688B7241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535574"/>
            <a:ext cx="3960440" cy="54137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659B39-A221-4795-956B-A2BA714F45D1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9504" y="535575"/>
            <a:ext cx="3960440" cy="541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495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249</Words>
  <Application>Microsoft Office PowerPoint</Application>
  <PresentationFormat>Экран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Муниципальное дошкольное образовательное  автономное учреждение комбинированного вида Детский сад № 53 «Огонёк» г. Орск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User</cp:lastModifiedBy>
  <cp:revision>91</cp:revision>
  <dcterms:created xsi:type="dcterms:W3CDTF">2014-03-17T17:01:42Z</dcterms:created>
  <dcterms:modified xsi:type="dcterms:W3CDTF">2024-11-05T16:46:59Z</dcterms:modified>
</cp:coreProperties>
</file>