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0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Дневник  декады «Юные покорители космоса»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5786454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МДОАУ «Детский сад № 91 «Росинка»г.Орска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Подготовила воспитатель :1ККВ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 Кулешова Надежда Владимировна</a:t>
            </a:r>
            <a:endParaRPr lang="ru-RU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scale_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214290"/>
            <a:ext cx="885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/>
                </a:solidFill>
              </a:rPr>
              <a:t>1 День </a:t>
            </a:r>
            <a:r>
              <a:rPr lang="ru-RU" sz="3200" dirty="0" err="1" smtClean="0">
                <a:solidFill>
                  <a:schemeClr val="bg2"/>
                </a:solidFill>
              </a:rPr>
              <a:t>декады:Просмотр</a:t>
            </a:r>
            <a:r>
              <a:rPr lang="ru-RU" sz="3200" dirty="0" smtClean="0">
                <a:solidFill>
                  <a:schemeClr val="bg2"/>
                </a:solidFill>
              </a:rPr>
              <a:t> м/Ф «Белка и </a:t>
            </a:r>
            <a:r>
              <a:rPr lang="ru-RU" sz="3200" dirty="0" err="1" smtClean="0">
                <a:solidFill>
                  <a:schemeClr val="bg2"/>
                </a:solidFill>
              </a:rPr>
              <a:t>Стрелка.Полёт</a:t>
            </a:r>
            <a:r>
              <a:rPr lang="ru-RU" sz="3200" dirty="0" smtClean="0">
                <a:solidFill>
                  <a:schemeClr val="bg2"/>
                </a:solidFill>
              </a:rPr>
              <a:t> в космос»</a:t>
            </a:r>
            <a:endParaRPr lang="ru-RU" sz="3200" dirty="0">
              <a:solidFill>
                <a:schemeClr val="bg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500174"/>
            <a:ext cx="6165819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scale_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142852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/>
                </a:solidFill>
              </a:rPr>
              <a:t>3 День </a:t>
            </a:r>
            <a:r>
              <a:rPr lang="ru-RU" sz="3600" dirty="0" err="1" smtClean="0">
                <a:solidFill>
                  <a:schemeClr val="bg2"/>
                </a:solidFill>
              </a:rPr>
              <a:t>декады:Фотовыставка</a:t>
            </a:r>
            <a:r>
              <a:rPr lang="ru-RU" sz="3600" dirty="0" smtClean="0">
                <a:solidFill>
                  <a:schemeClr val="bg2"/>
                </a:solidFill>
              </a:rPr>
              <a:t> с космическими атрибутами.</a:t>
            </a:r>
            <a:endParaRPr lang="ru-RU" sz="3600" dirty="0">
              <a:solidFill>
                <a:schemeClr val="bg2"/>
              </a:solidFill>
            </a:endParaRPr>
          </a:p>
        </p:txBody>
      </p:sp>
      <p:pic>
        <p:nvPicPr>
          <p:cNvPr id="3075" name="Picture 3" descr="D:\Детки\изображение_viber_2021-04-02_17-14-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4071948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D:\Детки\изображение_viber_2021-04-02_17-08-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928802"/>
            <a:ext cx="4214806" cy="421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scale_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142852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/>
                </a:solidFill>
              </a:rPr>
              <a:t>4 День декады» Коллаж «Полёт в космос»</a:t>
            </a:r>
            <a:endParaRPr lang="ru-RU" sz="3600" dirty="0">
              <a:solidFill>
                <a:schemeClr val="bg2"/>
              </a:solidFill>
            </a:endParaRPr>
          </a:p>
        </p:txBody>
      </p:sp>
      <p:pic>
        <p:nvPicPr>
          <p:cNvPr id="4099" name="Picture 3" descr="C:\Users\User\Desktop\изображение_viber_2021-04-05_18-18-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500174"/>
            <a:ext cx="6357982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scale_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0"/>
            <a:ext cx="892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/>
                </a:solidFill>
              </a:rPr>
              <a:t>6 День декады «Детские рисунки посвященные 60 </a:t>
            </a:r>
            <a:r>
              <a:rPr lang="ru-RU" sz="3600" dirty="0" err="1" smtClean="0">
                <a:solidFill>
                  <a:schemeClr val="bg2"/>
                </a:solidFill>
              </a:rPr>
              <a:t>летию</a:t>
            </a:r>
            <a:r>
              <a:rPr lang="ru-RU" sz="3600" dirty="0" smtClean="0">
                <a:solidFill>
                  <a:schemeClr val="bg2"/>
                </a:solidFill>
              </a:rPr>
              <a:t>  полёта Ю.Гагарина»</a:t>
            </a:r>
            <a:endParaRPr lang="ru-RU" sz="3600" dirty="0">
              <a:solidFill>
                <a:schemeClr val="bg2"/>
              </a:solidFill>
            </a:endParaRPr>
          </a:p>
        </p:txBody>
      </p:sp>
      <p:pic>
        <p:nvPicPr>
          <p:cNvPr id="1026" name="Picture 2" descr="C:\Users\User\Desktop\изображение_viber_2021-04-06_16-52-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214686"/>
            <a:ext cx="2714644" cy="3453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428736"/>
            <a:ext cx="242887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изображение_viber_2021-04-06_16-52-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429000"/>
            <a:ext cx="2357436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scale_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871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/>
                </a:solidFill>
              </a:rPr>
              <a:t>8 День декады : «Творческая выставка </a:t>
            </a:r>
            <a:r>
              <a:rPr lang="ru-RU" sz="3200" dirty="0" err="1" smtClean="0">
                <a:solidFill>
                  <a:schemeClr val="bg2"/>
                </a:solidFill>
              </a:rPr>
              <a:t>поделок,макетов</a:t>
            </a:r>
            <a:r>
              <a:rPr lang="ru-RU" sz="3200" dirty="0" smtClean="0">
                <a:solidFill>
                  <a:schemeClr val="bg2"/>
                </a:solidFill>
              </a:rPr>
              <a:t> «Космос глазами детей»</a:t>
            </a:r>
            <a:endParaRPr lang="ru-RU" sz="3200" dirty="0">
              <a:solidFill>
                <a:schemeClr val="bg2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3446"/>
            <a:ext cx="2714644" cy="2000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1500174"/>
            <a:ext cx="2407107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929066"/>
            <a:ext cx="264320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714884"/>
            <a:ext cx="2643166" cy="1974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изображение_viber_2021-04-06_16-52-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1571612"/>
            <a:ext cx="257175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scale_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4612" y="1214422"/>
            <a:ext cx="56436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bg2"/>
                </a:solidFill>
              </a:rPr>
              <a:t>Спасибо за внимание.</a:t>
            </a:r>
            <a:endParaRPr lang="ru-RU" sz="8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80</Words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2021-04-05T13:58:58Z</dcterms:created>
  <dcterms:modified xsi:type="dcterms:W3CDTF">2021-04-06T13:08:33Z</dcterms:modified>
</cp:coreProperties>
</file>