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DC35BE3-CA22-4FFE-B7D9-7FFE2BB7FA7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A449C5-F7C3-469C-A6B7-FDC1AC203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5BE3-CA22-4FFE-B7D9-7FFE2BB7FA7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49C5-F7C3-469C-A6B7-FDC1AC203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DC35BE3-CA22-4FFE-B7D9-7FFE2BB7FA7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BA449C5-F7C3-469C-A6B7-FDC1AC203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5BE3-CA22-4FFE-B7D9-7FFE2BB7FA7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A449C5-F7C3-469C-A6B7-FDC1AC203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5BE3-CA22-4FFE-B7D9-7FFE2BB7FA7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BA449C5-F7C3-469C-A6B7-FDC1AC203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DC35BE3-CA22-4FFE-B7D9-7FFE2BB7FA7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A449C5-F7C3-469C-A6B7-FDC1AC203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DC35BE3-CA22-4FFE-B7D9-7FFE2BB7FA7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A449C5-F7C3-469C-A6B7-FDC1AC203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5BE3-CA22-4FFE-B7D9-7FFE2BB7FA7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A449C5-F7C3-469C-A6B7-FDC1AC203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5BE3-CA22-4FFE-B7D9-7FFE2BB7FA7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A449C5-F7C3-469C-A6B7-FDC1AC203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5BE3-CA22-4FFE-B7D9-7FFE2BB7FA7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A449C5-F7C3-469C-A6B7-FDC1AC203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DC35BE3-CA22-4FFE-B7D9-7FFE2BB7FA7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BA449C5-F7C3-469C-A6B7-FDC1AC203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C35BE3-CA22-4FFE-B7D9-7FFE2BB7FA7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A449C5-F7C3-469C-A6B7-FDC1AC203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url=https://www.rodnye-igrushki.ru/catalog/chess_for_children/&amp;psig=AOvVaw1fK_VUrJxXDT8BHOo8m9Rp&amp;ust=1601192001646000&amp;source=images&amp;cd=vfe&amp;ved=0CAIQjRxqFwoTCPiTg66ohuwCFQAAAAAdAAAAABA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rimma\Desktop\&#1089;&#1083;&#1072;&#1081;&#1076;%202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rimma\Desktop\&#1089;&#1083;&#1072;&#1081;&#1076;3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rimma\Desktop\&#1089;&#1083;&#1072;&#1081;&#1076;%204.mp3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rimma\Desktop\&#1089;&#1083;&#1072;&#1081;&#1076;%205.mp3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rimma\Desktop\&#1089;&#1083;&#1072;&#1081;&#1076;%206.mp3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rimma\Desktop\&#1089;&#1083;&#1072;&#1081;&#1076;7.mp3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rimma\Desktop\&#1089;&#1083;&#1072;&#1081;&#1076;%208.mp3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-boom.online/" TargetMode="External"/><Relationship Id="rId7" Type="http://schemas.openxmlformats.org/officeDocument/2006/relationships/hyperlink" Target="https://www.chesskid.com/ru" TargetMode="External"/><Relationship Id="rId2" Type="http://schemas.openxmlformats.org/officeDocument/2006/relationships/hyperlink" Target="http://ruches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ttle-chess.ru/index/library/site-catalog/" TargetMode="External"/><Relationship Id="rId5" Type="http://schemas.openxmlformats.org/officeDocument/2006/relationships/hyperlink" Target="https://www.chess.com/ru" TargetMode="External"/><Relationship Id="rId4" Type="http://schemas.openxmlformats.org/officeDocument/2006/relationships/hyperlink" Target="https://chesspr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357562"/>
            <a:ext cx="7553348" cy="1428760"/>
          </a:xfrm>
        </p:spPr>
        <p:txBody>
          <a:bodyPr/>
          <a:lstStyle/>
          <a:p>
            <a:r>
              <a:rPr lang="ru-RU" dirty="0" smtClean="0"/>
              <a:t>ЗВЕЗДОЧКА В ШАХМАТАХ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МДОАУ «Детский сад № 5 «Реченька» г.Орска»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Восп.Дерепко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Р.Р.   2020 г.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Шахматы для детей - Родные игрушки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28604"/>
            <a:ext cx="41846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Desktop\Photo1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52"/>
            <a:ext cx="6572296" cy="47653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072074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Давным-давно, 2000 лет назад, в Индии жил да был один очень могучий, сильный и богатый шах . Была у него огромная армия, с которой он совершал набеги на своих недругов-соседей. Вскоре он всех противников победил-покорил, потому что в его армии было сто тысяч воинов, боевых коней и всадников, а самое главное – непобедимые слоны.</a:t>
            </a:r>
            <a:endParaRPr lang="ru-RU" dirty="0"/>
          </a:p>
        </p:txBody>
      </p:sp>
      <p:pic>
        <p:nvPicPr>
          <p:cNvPr id="6" name="слайд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20072" y="642918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290"/>
            <a:ext cx="6832342" cy="4857784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5539973"/>
            <a:ext cx="81439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вот, когда воевать стало не с кем, заскучал великий государь.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Начали мудрецы лбы морщить да головы себе чесать, как же развеселить царя?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лайд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53448" y="571480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лександр\Desktop\img-20150103121034-5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556" y="214290"/>
            <a:ext cx="5143535" cy="3857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4786322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36433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Тут самый старый мудрец приходит к царю и достает из мешка деревянный ящичек и раскрывает его, а там – деревянные фигурки. Посмотрел внимательнее царь и узнал в деревянных фигурках всё своё войско: и коней, и пехоту, и крепости и своих генералов, а в одной фигуре узнал даже самого себя.</a:t>
            </a:r>
            <a:br>
              <a:rPr lang="ru-RU" dirty="0" smtClean="0"/>
            </a:br>
            <a:r>
              <a:rPr lang="ru-RU" dirty="0" smtClean="0"/>
              <a:t>Мудрец достал шахматную доску и на одном краю выстроил армию белого короля, а напротив, на другом краю доски, чёрное войско.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714884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Падишах с усмешкой спрашивает: «Ты считаешь, что я, великий воин, победитель всех народов, имеющий самую могучую армию в мире, не смогу справиться с небольшим отрядом деревянных игрушек?»</a:t>
            </a:r>
            <a:br>
              <a:rPr lang="ru-RU" dirty="0" smtClean="0"/>
            </a:br>
            <a:r>
              <a:rPr lang="ru-RU" dirty="0" smtClean="0"/>
              <a:t>Мудрец молвил: «Давай, повелитель, попробуем!» – объяснил царю правила игры, и они начали сражение. И вскоре индийский правитель увидел, что управлять небольшим отрядом шахматных фигур гораздо сложнее, чем целой армией. Так понравилась ему игра, что все дни и ночи проводил он за ней.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лайд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000776"/>
            <a:ext cx="857224" cy="857224"/>
          </a:xfrm>
          <a:prstGeom prst="rect">
            <a:avLst/>
          </a:prstGeom>
        </p:spPr>
      </p:pic>
    </p:spTree>
  </p:cSld>
  <p:clrMapOvr>
    <a:masterClrMapping/>
  </p:clrMapOvr>
  <p:transition advClick="0" advTm="1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14290"/>
            <a:ext cx="6822281" cy="4548187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801314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царь добирался до шахматного короля противника, то он по своей былой военной привычке окликал врага: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Эй, шах!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когда вражеский король падал сражённый, то великий падишах с грустью говорил: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ШАХУ МАТ!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переводе на русский язык слова царя означали, что король погиб.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и  игра стала называться ШАХМАТЫ.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такая легенда.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тех пор в шахматы играют и взрослые и дети.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лайд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00076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advClick="0" advTm="3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ural56.ru/upload/iblock/a62/a628d3301294a8e4e2110a6010aae15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5940425" cy="395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4357694"/>
            <a:ext cx="85725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наш город знаменит шахматистами. И Александра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Горячкина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самый юный гроссмейстер мира, тоже из Орска!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Чемпионка мира по шахматам. Чемпионка России по шахматам. Самый молодой гроссмейстер мира, которая в свои 14 лет уже обыгрывает известных спортсменов всего мира. И это всё - 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орчанка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Александра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Горячкина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лайд 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48634" y="161932"/>
            <a:ext cx="1195366" cy="1195366"/>
          </a:xfrm>
          <a:prstGeom prst="rect">
            <a:avLst/>
          </a:prstGeom>
        </p:spPr>
      </p:pic>
    </p:spTree>
  </p:cSld>
  <p:clrMapOvr>
    <a:masterClrMapping/>
  </p:clrMapOvr>
  <p:transition advClick="0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ксандра Горрячкин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714356"/>
            <a:ext cx="3571900" cy="459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57166"/>
            <a:ext cx="521494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десятилетнем возрасте она завоевала золотую медаль чемпионата мира среди девушек во Вьетнаме. Тогда в октябре 2008 года Александра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Горячкина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стала первой чемпионкой мира по шахматам в истории города Орска и единственной обладательницей золота среди российских участников.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пяти до шести лет Саша ходила в школу искусств на улице Строителей. В 6 лет она параллельно занималась  шахматами, и настольным теннисом. А потом целиком погрузилась в шахматы 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лайд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388" y="5643578"/>
            <a:ext cx="1000132" cy="1000132"/>
          </a:xfrm>
          <a:prstGeom prst="rect">
            <a:avLst/>
          </a:prstGeom>
        </p:spPr>
      </p:pic>
    </p:spTree>
  </p:cSld>
  <p:clrMapOvr>
    <a:masterClrMapping/>
  </p:clrMapOvr>
  <p:transition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ксандра Горячкин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422911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642918"/>
            <a:ext cx="364333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Александра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Горячкина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звездочка спорта.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сколько ещё таких «звёздочек» родились в Орске! Их очень много!  И все они научились играть в шахматы в г.Орске!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лайд 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714612" y="5572140"/>
            <a:ext cx="519114" cy="519114"/>
          </a:xfrm>
          <a:prstGeom prst="rect">
            <a:avLst/>
          </a:prstGeom>
        </p:spPr>
      </p:pic>
    </p:spTree>
  </p:cSld>
  <p:clrMapOvr>
    <a:masterClrMapping/>
  </p:clrMapOvr>
  <p:transition advClick="0" advTm="3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Федерация шахмат России </a:t>
            </a:r>
            <a:r>
              <a:rPr lang="en-US" dirty="0">
                <a:hlinkClick r:id="rId2"/>
              </a:rPr>
              <a:t>http://ruchess.ru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lvl="0">
              <a:buClr>
                <a:srgbClr val="F3A447"/>
              </a:buClr>
            </a:pPr>
            <a:r>
              <a:rPr lang="en-US" dirty="0">
                <a:solidFill>
                  <a:prstClr val="white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prstClr val="white"/>
                </a:solidFill>
                <a:hlinkClick r:id="rId3"/>
              </a:rPr>
              <a:t>chess-boom.online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https://chesspro.ru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www.chess.com/ru</a:t>
            </a:r>
            <a:endParaRPr lang="ru-RU" dirty="0" smtClean="0"/>
          </a:p>
          <a:p>
            <a:r>
              <a:rPr lang="en-US" dirty="0">
                <a:hlinkClick r:id="rId6"/>
              </a:rPr>
              <a:t>http://battle-chess.ru/index/library/site-catalog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www.chesskid.com/ru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Полезные ресурсы интернет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1379267"/>
      </p:ext>
    </p:extLst>
  </p:cSld>
  <p:clrMapOvr>
    <a:masterClrMapping/>
  </p:clrMapOvr>
  <p:transition advClick="0" advTm="21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144</TotalTime>
  <Words>414</Words>
  <Application>Microsoft Office PowerPoint</Application>
  <PresentationFormat>Экран (4:3)</PresentationFormat>
  <Paragraphs>24</Paragraphs>
  <Slides>9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ЗВЕЗДОЧКА В ШАХМАТАХ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Полезные ресурсы интернет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ЗВЕЗДОЧКА В ШАХМАТАХ</dc:title>
  <dc:creator>Римма Дерепко</dc:creator>
  <cp:lastModifiedBy>Римма Дерепко</cp:lastModifiedBy>
  <cp:revision>17</cp:revision>
  <dcterms:created xsi:type="dcterms:W3CDTF">2020-09-30T08:50:21Z</dcterms:created>
  <dcterms:modified xsi:type="dcterms:W3CDTF">2020-10-05T12:30:35Z</dcterms:modified>
</cp:coreProperties>
</file>