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1" r:id="rId4"/>
    <p:sldId id="270" r:id="rId5"/>
    <p:sldId id="268" r:id="rId6"/>
    <p:sldId id="269" r:id="rId7"/>
    <p:sldId id="271" r:id="rId8"/>
    <p:sldId id="273" r:id="rId9"/>
    <p:sldId id="274" r:id="rId10"/>
    <p:sldId id="259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search/?text=%D0%B7%D0%B5%D0%BC%D0%BB%D1%8F%20%D0%B0%D0%BD%D0%B8%D0%BC%D0%B0%D1%86%D0%B8%D1%8F%20%D0%BD%D0%B0%20%D0%BF%D1%80%D0%BE%D0%B7%D1%80%D0%B0%D1%87%D0%BD%D0%BE%D0%BC%20%D1%84%D0%BE%D0%BD%D0%B5%20%D0%B2%D1%80%D0%B0%D1%89%D0%B0%D0%B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4114800"/>
            <a:ext cx="66294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«Поехали!!!»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МДОАУ «Детский сад №98 г. Орска»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Ваулина Л.М.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Юсупова Г.У.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6626" name="Picture 2" descr="https://toipkro.ru/content/news/5059/6063ffd2383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76400"/>
            <a:ext cx="2895600" cy="274241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00200" y="304800"/>
            <a:ext cx="6477000" cy="12954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Декада «Юные покорители космоса»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Презентация, посвященная 60-летию –</a:t>
            </a:r>
            <a:r>
              <a:rPr lang="ru-RU" sz="20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дню </a:t>
            </a: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Космонавтики</a:t>
            </a:r>
            <a:endParaRPr kumimoji="0" lang="ru-RU" sz="20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i.ytimg.com/vi/tkyPP_e3Nec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obuhova-pdd2.edumsko.ru/uploads/38300/38223/section/903070/dk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858000" cy="6858000"/>
          </a:xfrm>
          <a:prstGeom prst="rect">
            <a:avLst/>
          </a:prstGeom>
          <a:noFill/>
        </p:spPr>
      </p:pic>
      <p:pic>
        <p:nvPicPr>
          <p:cNvPr id="4" name="Picture 2" descr="https://toipkro.ru/content/news/5059/6063ffd238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115586"/>
            <a:ext cx="2895600" cy="274241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1219200" y="5562600"/>
            <a:ext cx="4267200" cy="1295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12 апреля вся наша страна отмечает великий день-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день Космонавтики!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pinimg.com/originals/95/6c/f7/956cf7ef48c098da3cb8f5ce60541f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07287" cy="6858000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f0e/00050495-e4ce3429/hello_html_1d3376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3543298" cy="1417322"/>
          </a:xfrm>
          <a:prstGeom prst="rect">
            <a:avLst/>
          </a:prstGeom>
          <a:noFill/>
        </p:spPr>
      </p:pic>
      <p:sp>
        <p:nvSpPr>
          <p:cNvPr id="4" name="Овал 3">
            <a:hlinkClick r:id="rId4"/>
          </p:cNvPr>
          <p:cNvSpPr/>
          <p:nvPr/>
        </p:nvSpPr>
        <p:spPr>
          <a:xfrm>
            <a:off x="228600" y="5181600"/>
            <a:ext cx="4038600" cy="12858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Ссылки на интернет ресурсы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753394" y="47236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ха\Downloads\музыка для тренировок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714356"/>
            <a:ext cx="2900354" cy="749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0178" name="Picture 2" descr="https://b1.culture.ru/c/742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47"/>
            <a:ext cx="10855307" cy="685804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00400" y="6096000"/>
            <a:ext cx="2471726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Восток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42976" y="3214686"/>
            <a:ext cx="2471726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4" descr="https://avatars.mds.yandex.net/get-zen_doc/251164/pub_5cb03cad688db600b48e8ac7_5cb03d5d7ce49000b3f7552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7017236" cy="4953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0" y="0"/>
            <a:ext cx="5105400" cy="1752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Юрий Алексеевич Гагарин -первый в мире космонавт, который полетел в космос на космическом корабле «Восток»,облетел Землю за 108 минут и вернулся домой.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.dreamies.de/img/828/b/g3drfn59j7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f0e/00050495-e4ce3429/hello_html_1d3376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3543298" cy="141732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295400" y="228600"/>
            <a:ext cx="6643734" cy="242889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«Ребята, а вы хотите отправиться  в удивительное путешествие в космос?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На каком транспорте мы поднимемся в космос? Итак, отправляемся в космическое путешествие»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49 -0.03935 C 0.33316 -0.08241 0.475 -0.12546 0.53264 -0.09421 C 0.59045 -0.06296 0.52917 0.09768 0.53767 0.14861 C 0.54618 0.19977 0.54236 0.23611 0.58403 0.21273 C 0.62587 0.18958 0.7526 0.04444 0.78767 0.00879 C 0.82292 -0.02662 0.7934 0.00116 0.79444 -0.00023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i.pinimg.com/originals/95/6c/f7/956cf7ef48c098da3cb8f5ce60541f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07287" cy="6858000"/>
          </a:xfrm>
          <a:prstGeom prst="rect">
            <a:avLst/>
          </a:prstGeom>
          <a:noFill/>
        </p:spPr>
      </p:pic>
      <p:pic>
        <p:nvPicPr>
          <p:cNvPr id="7" name="Picture 2" descr="https://ds05.infourok.ru/uploads/ex/0f0e/00050495-e4ce3429/hello_html_1d3376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3543298" cy="141732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28600" y="5181600"/>
            <a:ext cx="4038600" cy="128589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Ребята, посмотрите, какие красивые звезды освещают на путь!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e01.alicdn.com/kf/HLB15782XZ_vK1Rjy0Foxh4IxVXay/9.jpeg_q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994788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f0e/00050495-e4ce3429/hello_html_1d3376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1619250" cy="64770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0"/>
            <a:ext cx="3352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Внимание! Приближаемся к планетам Солнечной системы.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2 0.07384 C 0.13126 0.0618 0.17726 0.05 0.19341 0.00509 C 0.20955 -0.03982 0.20278 -0.15695 0.18212 -0.19491 C 0.16146 -0.23287 0.10365 -0.24306 0.06928 -0.22292 C 0.0349 -0.20278 -0.04496 -0.11297 -0.02431 -0.07454 C -0.00364 -0.03611 0.13785 0.00671 0.19341 0.00717 C 0.24896 0.00764 0.29011 -0.025 0.30955 -0.07223 C 0.329 -0.11945 0.32639 -0.24769 0.30955 -0.27662 C 0.29271 -0.30556 0.22119 -0.28195 0.20799 -0.24653 C 0.1948 -0.21111 0.15903 -0.09908 0.23056 -0.06366 C 0.30209 -0.02824 0.57778 -0.01065 0.63698 -0.03357 C 0.69619 -0.05648 0.63056 -0.16551 0.58542 -0.20139 C 0.54028 -0.23727 0.3948 -0.27801 0.36598 -0.24861 C 0.33716 -0.21922 0.36181 -0.0838 0.41285 -0.025 C 0.46389 0.03379 0.63126 0.04699 0.6724 0.10393 C 0.71355 0.16088 0.69046 0.28703 0.65955 0.31689 C 0.62865 0.34676 0.51737 0.24652 0.48698 0.28264 C 0.4566 0.31875 0.50087 0.4699 0.47726 0.53402 C 0.45365 0.59814 0.38594 0.66296 0.34514 0.66736 C 0.30435 0.67176 0.25869 0.5868 0.23212 0.55995 C 0.20556 0.5331 0.18855 0.54745 0.18542 0.50625 C 0.1823 0.46504 0.22605 0.35972 0.21285 0.31273 C 0.19966 0.26574 0.1448 0.2375 0.10643 0.22453 C 0.06806 0.21157 0.00747 0.25069 -0.01789 0.23518 C -0.04323 0.21967 -0.03941 0.14514 -0.04532 0.13194 C -0.05122 0.11875 -0.05243 0.15578 -0.0533 0.15555 C -0.05417 0.15532 -0.0507 0.13402 -0.05018 0.12986 " pathEditMode="relative" ptsTypes="aaaaaa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xn----8sbafar2bwfctnifu9c.xn--p1ai/wp-content/uploads/2017/04/%D0%9F%D0%A0-2238/%D0%A1%D0%BB%D0%B0%D0%B9%D0%B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https://static.wixstatic.com/media/b658e8_fe8fff719a334d8b91bc53a693dfaf71~mv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85800"/>
            <a:ext cx="1524000" cy="1524001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057400"/>
            <a:ext cx="3352800" cy="32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5.infourok.ru/uploads/ex/0759/00169c98-3a78934e/hello_html_6ece01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i.pinimg.com/originals/95/6c/f7/956cf7ef48c098da3cb8f5ce60541f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07287" cy="6858000"/>
          </a:xfrm>
          <a:prstGeom prst="rect">
            <a:avLst/>
          </a:prstGeom>
          <a:noFill/>
        </p:spPr>
      </p:pic>
      <p:pic>
        <p:nvPicPr>
          <p:cNvPr id="7" name="Picture 2" descr="https://ds05.infourok.ru/uploads/ex/0f0e/00050495-e4ce3429/hello_html_1d33766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3543298" cy="141732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28600" y="5181600"/>
            <a:ext cx="4038600" cy="12858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Внимание! Возвращаемся на Землю!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static.wixstatic.com/media/b658e8_fe8fff719a334d8b91bc53a693dfaf71~mv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2" y="-76200"/>
            <a:ext cx="4114798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514</TotalTime>
  <Words>124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«Поехали!!!»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</dc:creator>
  <cp:lastModifiedBy>Детсад-98</cp:lastModifiedBy>
  <cp:revision>82</cp:revision>
  <dcterms:created xsi:type="dcterms:W3CDTF">2021-04-04T09:33:04Z</dcterms:created>
  <dcterms:modified xsi:type="dcterms:W3CDTF">2021-04-07T05:01:18Z</dcterms:modified>
</cp:coreProperties>
</file>