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 /><Relationship Id="rId3" Type="http://schemas.openxmlformats.org/officeDocument/2006/relationships/audio" Target="../media/audio2.wav" /><Relationship Id="rId7" Type="http://schemas.openxmlformats.org/officeDocument/2006/relationships/image" Target="../media/image4.jpeg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3.jpeg" /><Relationship Id="rId5" Type="http://schemas.openxmlformats.org/officeDocument/2006/relationships/image" Target="../media/image2.jpeg" /><Relationship Id="rId4" Type="http://schemas.openxmlformats.org/officeDocument/2006/relationships/image" Target="../media/image1.jpeg" /><Relationship Id="rId9" Type="http://schemas.openxmlformats.org/officeDocument/2006/relationships/image" Target="../media/image6.jpe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 /><Relationship Id="rId2" Type="http://schemas.openxmlformats.org/officeDocument/2006/relationships/slideLayout" Target="../slideLayouts/slideLayout2.xml" /><Relationship Id="rId1" Type="http://schemas.openxmlformats.org/officeDocument/2006/relationships/audio" Target="../media/audio3.wav" /><Relationship Id="rId5" Type="http://schemas.openxmlformats.org/officeDocument/2006/relationships/image" Target="../media/image9.png" /><Relationship Id="rId4" Type="http://schemas.openxmlformats.org/officeDocument/2006/relationships/image" Target="../media/image8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332657"/>
            <a:ext cx="4824536" cy="1008111"/>
          </a:xfrm>
        </p:spPr>
        <p:txBody>
          <a:bodyPr>
            <a:normAutofit fontScale="90000"/>
          </a:bodyPr>
          <a:lstStyle/>
          <a:p>
            <a:r>
              <a:rPr lang="ru-RU" dirty="0"/>
              <a:t>Выбери съедобное?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бан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9512" y="1196752"/>
            <a:ext cx="2736304" cy="1872208"/>
          </a:xfrm>
          <a:prstGeom prst="rect">
            <a:avLst/>
          </a:prstGeom>
        </p:spPr>
      </p:pic>
      <p:pic>
        <p:nvPicPr>
          <p:cNvPr id="5" name="Рисунок 4" descr="бар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03848" y="1268760"/>
            <a:ext cx="2060848" cy="1728192"/>
          </a:xfrm>
          <a:prstGeom prst="rect">
            <a:avLst/>
          </a:prstGeom>
        </p:spPr>
      </p:pic>
      <p:pic>
        <p:nvPicPr>
          <p:cNvPr id="6" name="Рисунок 5" descr="чиз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580112" y="1124744"/>
            <a:ext cx="2952328" cy="1872208"/>
          </a:xfrm>
          <a:prstGeom prst="rect">
            <a:avLst/>
          </a:prstGeom>
        </p:spPr>
      </p:pic>
      <p:pic>
        <p:nvPicPr>
          <p:cNvPr id="7" name="Рисунок 6" descr="да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3573016"/>
            <a:ext cx="3298701" cy="3284984"/>
          </a:xfrm>
          <a:prstGeom prst="rect">
            <a:avLst/>
          </a:prstGeom>
        </p:spPr>
      </p:pic>
      <p:pic>
        <p:nvPicPr>
          <p:cNvPr id="8" name="Рисунок 7" descr="мя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203849" y="3861048"/>
            <a:ext cx="2448272" cy="2376264"/>
          </a:xfrm>
          <a:prstGeom prst="rect">
            <a:avLst/>
          </a:prstGeom>
        </p:spPr>
      </p:pic>
      <p:pic>
        <p:nvPicPr>
          <p:cNvPr id="9" name="Рисунок 8" descr="но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652120" y="3933056"/>
            <a:ext cx="3131840" cy="223224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7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9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0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1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са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899592" y="260648"/>
            <a:ext cx="7344816" cy="5865515"/>
          </a:xfrm>
        </p:spPr>
      </p:pic>
      <p:pic>
        <p:nvPicPr>
          <p:cNvPr id="5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4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pic>
        <p:nvPicPr>
          <p:cNvPr id="6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5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10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</Words>
  <Application>Microsoft Office PowerPoint</Application>
  <PresentationFormat>Экран (4:3)</PresentationFormat>
  <Paragraphs>1</Paragraphs>
  <Slides>2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Выбери съедобное?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Выбери съедобное?</dc:title>
  <dc:creator>PackardBell</dc:creator>
  <cp:lastModifiedBy>Неизвестный пользователь</cp:lastModifiedBy>
  <cp:revision>10</cp:revision>
  <dcterms:created xsi:type="dcterms:W3CDTF">2020-10-26T14:09:01Z</dcterms:created>
  <dcterms:modified xsi:type="dcterms:W3CDTF">2020-12-21T10:44:23Z</dcterms:modified>
</cp:coreProperties>
</file>