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9" r:id="rId3"/>
    <p:sldId id="300" r:id="rId4"/>
    <p:sldId id="314" r:id="rId5"/>
    <p:sldId id="303" r:id="rId6"/>
    <p:sldId id="302" r:id="rId7"/>
    <p:sldId id="312" r:id="rId8"/>
    <p:sldId id="313" r:id="rId9"/>
    <p:sldId id="308" r:id="rId10"/>
    <p:sldId id="305" r:id="rId11"/>
    <p:sldId id="315" r:id="rId12"/>
    <p:sldId id="309" r:id="rId13"/>
    <p:sldId id="307" r:id="rId14"/>
    <p:sldId id="317" r:id="rId15"/>
    <p:sldId id="316" r:id="rId16"/>
    <p:sldId id="311" r:id="rId17"/>
    <p:sldId id="30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89511-95B7-46D4-9423-6E1B5EA3790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09B65-A57F-45F7-9BA0-FEC13AE58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57628"/>
            <a:ext cx="6500826" cy="1428760"/>
          </a:xfrm>
        </p:spPr>
        <p:txBody>
          <a:bodyPr>
            <a:normAutofit fontScale="47500" lnSpcReduction="20000"/>
          </a:bodyPr>
          <a:lstStyle/>
          <a:p>
            <a:pPr hangingPunct="0">
              <a:lnSpc>
                <a:spcPct val="120000"/>
              </a:lnSpc>
              <a:spcBef>
                <a:spcPts val="0"/>
              </a:spcBef>
            </a:pPr>
            <a:r>
              <a:rPr lang="ru-RU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Крысова Д.Ж.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</a:pPr>
            <a:r>
              <a:rPr lang="ru-RU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МОАУ «ООШ № 22 г. Орска» дошкольные группы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51971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«РАЗВИТИЕ ПОЗНАВАТЕЛЬНЫХ СПОСОБНОСТЕЙ ДЕТЕЙ В ПРОЦЕССЕ ПРИМЕНЕНИЯ ТЕХНОЛОГИИ ПРОЕКТНОЙ ДЕЯТЕЛЬНОСТИ»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071546"/>
            <a:ext cx="9144000" cy="206619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428660" y="3571876"/>
            <a:ext cx="4572000" cy="24288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vert="horz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Орск</a:t>
            </a:r>
            <a:r>
              <a:rPr kumimoji="0" lang="ru-RU" sz="5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2020</a:t>
            </a:r>
            <a:endParaRPr kumimoji="0" lang="ru-RU" sz="5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14290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758647_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2714612" cy="2214554"/>
          </a:xfrm>
          <a:prstGeom prst="rect">
            <a:avLst/>
          </a:prstGeom>
          <a:noFill/>
        </p:spPr>
      </p:pic>
      <p:pic>
        <p:nvPicPr>
          <p:cNvPr id="1027" name="Picture 3" descr="C:\Users\User\Desktop\965413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07" y="4714884"/>
            <a:ext cx="2428893" cy="21431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428736"/>
            <a:ext cx="4000496" cy="542926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фотографии, газетных вырезок, буклетов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нашем крае.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р\IMG-ad34e57b0640af60cc7b26c57bab83f3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118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4000496" cy="1571611"/>
          </a:xfrm>
          <a:prstGeom prst="rect">
            <a:avLst/>
          </a:prstGeom>
          <a:noFill/>
        </p:spPr>
      </p:pic>
      <p:pic>
        <p:nvPicPr>
          <p:cNvPr id="3" name="Picture 3" descr="C:\Users\User\Desktop\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4000496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Беседовали на темы «Природные достопримечательности родного Оренбуржья», «Флора и фауна степного края»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\IMG-0b9248dd5748164d61db6bf9fcd70404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3643314"/>
            <a:ext cx="4786346" cy="3214686"/>
          </a:xfrm>
          <a:prstGeom prst="rect">
            <a:avLst/>
          </a:prstGeom>
          <a:noFill/>
        </p:spPr>
      </p:pic>
      <p:pic>
        <p:nvPicPr>
          <p:cNvPr id="5122" name="Picture 2" descr="C:\Users\User\Desktop\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2214546" cy="1643050"/>
          </a:xfrm>
          <a:prstGeom prst="rect">
            <a:avLst/>
          </a:prstGeom>
          <a:noFill/>
        </p:spPr>
      </p:pic>
      <p:pic>
        <p:nvPicPr>
          <p:cNvPr id="5123" name="Picture 3" descr="C:\Users\User\Desktop\MAImageb14a1ee1_9153_45a3_8fe5_dc3f90998de3_slide_a71d1aa0-57f4-4b50-a939-6a059f0f74b9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143512"/>
            <a:ext cx="2143108" cy="1714488"/>
          </a:xfrm>
          <a:prstGeom prst="rect">
            <a:avLst/>
          </a:prstGeom>
          <a:noFill/>
        </p:spPr>
      </p:pic>
      <p:pic>
        <p:nvPicPr>
          <p:cNvPr id="5125" name="Picture 5" descr="C:\Users\User\Desktop\s1200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3000364" cy="2286016"/>
          </a:xfrm>
          <a:prstGeom prst="rect">
            <a:avLst/>
          </a:prstGeom>
          <a:noFill/>
        </p:spPr>
      </p:pic>
      <p:pic>
        <p:nvPicPr>
          <p:cNvPr id="5127" name="Picture 7" descr="C:\Users\User\Desktop\64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57298"/>
            <a:ext cx="3657600" cy="2289174"/>
          </a:xfrm>
          <a:prstGeom prst="rect">
            <a:avLst/>
          </a:prstGeom>
          <a:noFill/>
        </p:spPr>
      </p:pic>
      <p:pic>
        <p:nvPicPr>
          <p:cNvPr id="5129" name="Picture 9" descr="C:\Users\User\Desktop\688222f5b70b9ba6679e0a222737e832cb1d4af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6102" y="1357298"/>
            <a:ext cx="2747468" cy="2286016"/>
          </a:xfrm>
          <a:prstGeom prst="rect">
            <a:avLst/>
          </a:prstGeom>
          <a:noFill/>
        </p:spPr>
      </p:pic>
      <p:pic>
        <p:nvPicPr>
          <p:cNvPr id="5131" name="Picture 11" descr="C:\Users\User\Desktop\Orenburgskay_oblast_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2214546" cy="1571636"/>
          </a:xfrm>
          <a:prstGeom prst="rect">
            <a:avLst/>
          </a:prstGeom>
          <a:noFill/>
        </p:spPr>
      </p:pic>
      <p:pic>
        <p:nvPicPr>
          <p:cNvPr id="5133" name="Picture 13" descr="C:\Users\User\Desktop\77062_13944.jpg_crop_displa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643314"/>
            <a:ext cx="2143108" cy="150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500306"/>
            <a:ext cx="4000496" cy="114300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Оренбургский пуховый платок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р\IMG-531a13fff050f2f560f58fd4b1a0f6b7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6148" name="Picture 4" descr="C:\Users\User\Desktop\3021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2500306"/>
          </a:xfrm>
          <a:prstGeom prst="rect">
            <a:avLst/>
          </a:prstGeom>
          <a:noFill/>
        </p:spPr>
      </p:pic>
      <p:pic>
        <p:nvPicPr>
          <p:cNvPr id="6150" name="Picture 6" descr="C:\Users\User\Desktop\60dda6cd12020805ced1953c7e7bb8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400049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285992"/>
            <a:ext cx="4000496" cy="200026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Природные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богатства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родного Оренбуржья»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р\IMG-70c3c3df6a963ead9a311a33e3595043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Новая папка\s1200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2"/>
            <a:ext cx="4000496" cy="2428868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0d7728c470e6e044893d361e0e98dc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0"/>
            <a:ext cx="4000496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яшма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unname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5000660"/>
          </a:xfrm>
          <a:prstGeom prst="rect">
            <a:avLst/>
          </a:prstGeom>
          <a:noFill/>
        </p:spPr>
      </p:pic>
      <p:pic>
        <p:nvPicPr>
          <p:cNvPr id="9219" name="Picture 3" descr="C:\Users\User\Desktop\548004cab0a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987" y="3929066"/>
            <a:ext cx="1798731" cy="2643206"/>
          </a:xfrm>
          <a:prstGeom prst="rect">
            <a:avLst/>
          </a:prstGeom>
          <a:noFill/>
        </p:spPr>
      </p:pic>
      <p:pic>
        <p:nvPicPr>
          <p:cNvPr id="9220" name="Picture 4" descr="C:\Users\User\Desktop\1-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2643206" cy="1856118"/>
          </a:xfrm>
          <a:prstGeom prst="rect">
            <a:avLst/>
          </a:prstGeom>
          <a:noFill/>
        </p:spPr>
      </p:pic>
      <p:pic>
        <p:nvPicPr>
          <p:cNvPr id="9221" name="Picture 5" descr="C:\Users\User\Desktop\619b9da58f45a86d56fa9cd0e3h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053813" cy="1643050"/>
          </a:xfrm>
          <a:prstGeom prst="rect">
            <a:avLst/>
          </a:prstGeom>
          <a:noFill/>
        </p:spPr>
      </p:pic>
      <p:pic>
        <p:nvPicPr>
          <p:cNvPr id="9222" name="Picture 6" descr="C:\Users\User\Desktop\img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71480"/>
            <a:ext cx="2422284" cy="1857388"/>
          </a:xfrm>
          <a:prstGeom prst="rect">
            <a:avLst/>
          </a:prstGeom>
          <a:noFill/>
        </p:spPr>
      </p:pic>
      <p:pic>
        <p:nvPicPr>
          <p:cNvPr id="9223" name="Picture 7" descr="C:\Users\User\Desktop\f15d8f0993d8a1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45429"/>
            <a:ext cx="2612571" cy="261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500306"/>
            <a:ext cx="4000496" cy="121444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Макет «Насекомые степной полосы»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Новая папка\IMG-9294501adbd190e6b334b054389f95e7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  <p:pic>
        <p:nvPicPr>
          <p:cNvPr id="10242" name="Picture 2" descr="C:\Users\User\Desktop\17-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848" y="0"/>
            <a:ext cx="3121152" cy="2081784"/>
          </a:xfrm>
          <a:prstGeom prst="rect">
            <a:avLst/>
          </a:prstGeom>
          <a:noFill/>
        </p:spPr>
      </p:pic>
      <p:pic>
        <p:nvPicPr>
          <p:cNvPr id="10243" name="Picture 3" descr="C:\Users\User\Desktop\S12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00570"/>
            <a:ext cx="2143108" cy="2357430"/>
          </a:xfrm>
          <a:prstGeom prst="rect">
            <a:avLst/>
          </a:prstGeom>
          <a:noFill/>
        </p:spPr>
      </p:pic>
      <p:pic>
        <p:nvPicPr>
          <p:cNvPr id="10244" name="Picture 4" descr="C:\Users\User\Desktop\s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0"/>
            <a:ext cx="2423489" cy="1611620"/>
          </a:xfrm>
          <a:prstGeom prst="rect">
            <a:avLst/>
          </a:prstGeom>
          <a:noFill/>
        </p:spPr>
      </p:pic>
      <p:pic>
        <p:nvPicPr>
          <p:cNvPr id="10245" name="Picture 5" descr="C:\Users\User\Desktop\s1200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500570"/>
            <a:ext cx="200023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785818"/>
          </a:xfrm>
        </p:spPr>
        <p:txBody>
          <a:bodyPr/>
          <a:lstStyle/>
          <a:p>
            <a:pPr algn="ctr">
              <a:buNone/>
            </a:pPr>
            <a:r>
              <a:rPr lang="ru-RU" kern="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по краеведению.</a:t>
            </a:r>
            <a:endParaRPr lang="ru-RU" kern="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р\IMG-c13385d95db4172ca1ef455b7931b448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39439"/>
            <a:ext cx="7715272" cy="5518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\IMG-8e1b8dc55b34542daa125f8fef028730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93017"/>
            <a:ext cx="7286644" cy="546498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14338"/>
            <a:ext cx="9144000" cy="78581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Дидактический материал по краеведению.</a:t>
            </a:r>
            <a:endParaRPr kumimoji="0" lang="ru-RU" sz="4600" b="1" i="0" u="none" strike="noStrike" kern="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928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37" y="1643050"/>
            <a:ext cx="7977853" cy="4643470"/>
          </a:xfrm>
          <a:prstGeom prst="rect">
            <a:avLst/>
          </a:prstGeom>
          <a:noFill/>
        </p:spPr>
      </p:pic>
      <p:sp>
        <p:nvSpPr>
          <p:cNvPr id="1026" name="AutoShape 2" descr="C:\Users\User\Desktop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User\Desktop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ser\Desktop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Цель: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pPr marL="32400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активности </a:t>
            </a:r>
          </a:p>
          <a:p>
            <a:pPr marL="32400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среднего возраста.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858048" cy="3619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Задачи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Пробуждать интерес к предлагаемой деятельности, способствовать  вхождению детей в проблемную игровую ситуацию (ведущая роль педагога);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Приобщать детей к процессу познания, активизация желания искать пути разрешения проблемной ситуации (вместе с педагогом);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начальных предпосылок поисковой деятельности (практические опыты).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Побуждать исследовательский интерес природе.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любознательность, наблюдательность, мышление, внимание, речь.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интеллектуальные эмоции детей: создавать условия для возникновения удивления по отношению к наблюдаемым  явлениям, для пробуждения интереса к решению поставленных задач, для раздумья, для возможности радоваться сделанному открытию.</a:t>
            </a:r>
          </a:p>
          <a:p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проектов-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совокупность учебно-познавательных приёмов, которые позволяют решить ту или иную проблему в результате самостоятельных действий воспитанников с обязательной презентацией этих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>
              <a:buNone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«Откуда хлеб пришел на стол?»</a:t>
            </a:r>
            <a:endParaRPr lang="ru-RU" sz="3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р\IMG-4da4159974e9c8a44d51e11069f69920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8934"/>
            <a:ext cx="4357718" cy="3714776"/>
          </a:xfrm>
          <a:prstGeom prst="rect">
            <a:avLst/>
          </a:prstGeom>
          <a:noFill/>
        </p:spPr>
      </p:pic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03" y="2666994"/>
            <a:ext cx="4530435" cy="3976716"/>
          </a:xfrm>
          <a:prstGeom prst="rect">
            <a:avLst/>
          </a:prstGeom>
          <a:noFill/>
        </p:spPr>
      </p:pic>
      <p:pic>
        <p:nvPicPr>
          <p:cNvPr id="7171" name="Picture 3" descr="C:\Users\User\Desktop\s1200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642918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р\IMG-1280f28c7d2308973fc2b9bf80f012a9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43504" y="928670"/>
            <a:ext cx="4000496" cy="378619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рамках проекта ребята сами испекли хлебобулочные изделия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214554"/>
            <a:ext cx="4071934" cy="330061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хлебобулочных изделий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Desktop\р\IMG-6bfa674cf31e1cba755f396836d02b65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772d9219601904a55b3b6d6d5c2090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640284" cy="2214578"/>
          </a:xfrm>
          <a:prstGeom prst="rect">
            <a:avLst/>
          </a:prstGeom>
          <a:noFill/>
        </p:spPr>
      </p:pic>
      <p:pic>
        <p:nvPicPr>
          <p:cNvPr id="2051" name="Picture 3" descr="C:\Users\User\Desktop\hello_html_m24143f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3714776" cy="256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«Вода наш друг»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\Desktop\р\IMG-634ff931fc06ce96f5fc60721bafe526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35096"/>
            <a:ext cx="5214942" cy="6022904"/>
          </a:xfrm>
          <a:prstGeom prst="rect">
            <a:avLst/>
          </a:prstGeom>
          <a:noFill/>
        </p:spPr>
      </p:pic>
      <p:pic>
        <p:nvPicPr>
          <p:cNvPr id="3074" name="Picture 2" descr="C:\Users\User\Desktop\Ra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642365"/>
            <a:ext cx="1928794" cy="2215635"/>
          </a:xfrm>
          <a:prstGeom prst="rect">
            <a:avLst/>
          </a:prstGeom>
          <a:noFill/>
        </p:spPr>
      </p:pic>
      <p:pic>
        <p:nvPicPr>
          <p:cNvPr id="3075" name="Picture 3" descr="C:\Users\User\Desktop\20170320_20.03.2017_№1_ОС_№1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795222" y="20859872"/>
            <a:ext cx="28575000" cy="20402550"/>
          </a:xfrm>
          <a:prstGeom prst="rect">
            <a:avLst/>
          </a:prstGeom>
          <a:noFill/>
        </p:spPr>
      </p:pic>
      <p:pic>
        <p:nvPicPr>
          <p:cNvPr id="3076" name="Picture 4" descr="C:\Users\User\Desktop\Что-можно-нарисовать-на-тему-берегите-воду-подборка-рисунков-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000232" cy="2285992"/>
          </a:xfrm>
          <a:prstGeom prst="rect">
            <a:avLst/>
          </a:prstGeom>
          <a:noFill/>
        </p:spPr>
      </p:pic>
      <p:pic>
        <p:nvPicPr>
          <p:cNvPr id="3078" name="Picture 6" descr="C:\Users\User\Desktop\20170320_20.03.2017_№1_ОС_№1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792054" y="-10358534"/>
            <a:ext cx="28575000" cy="2040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>
              <a:buNone/>
            </a:pPr>
            <a:r>
              <a:rPr lang="ru-RU" sz="3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«Оренбуржье мой край родной</a:t>
            </a:r>
            <a:r>
              <a:rPr lang="ru-RU" sz="3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р\IMG-345eb349e15ead38ce2e7ec9f2275985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52502"/>
            <a:ext cx="4429124" cy="5905498"/>
          </a:xfrm>
          <a:prstGeom prst="rect">
            <a:avLst/>
          </a:prstGeom>
          <a:noFill/>
        </p:spPr>
      </p:pic>
      <p:pic>
        <p:nvPicPr>
          <p:cNvPr id="7171" name="Picture 3" descr="C:\Users\1\Desktop\р\IMG-37c2c730324f552087751df90cd1684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52501"/>
            <a:ext cx="4429124" cy="5905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259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«РАЗВИТИЕ ПОЗНАВАТЕЛЬНЫХ СПОСОБНОСТЕЙ ДЕТЕЙ В ПРОЦЕССЕ ПРИМЕНЕНИЯ ТЕХНОЛОГИИ ПРОЕКТНОЙ ДЕЯТЕЛЬНОСТИ» </vt:lpstr>
      <vt:lpstr>Цель: </vt:lpstr>
      <vt:lpstr>Задачи</vt:lpstr>
      <vt:lpstr>Презентация PowerPoint</vt:lpstr>
      <vt:lpstr>Проект «Откуда хлеб пришел на стол?»</vt:lpstr>
      <vt:lpstr>В рамках проекта ребята сами испекли хлебобулочные изделия.</vt:lpstr>
      <vt:lpstr>Рисование хлебобулочных изделий</vt:lpstr>
      <vt:lpstr>Проект «Вода наш друг»</vt:lpstr>
      <vt:lpstr>Проект «Оренбуржье мой край родной»</vt:lpstr>
      <vt:lpstr>Рассматривание фотографии, газетных вырезок, буклетов о нашем крае.</vt:lpstr>
      <vt:lpstr>   Беседовали на темы «Природные достопримечательности родного Оренбуржья», «Флора и фауна степного края»</vt:lpstr>
      <vt:lpstr>Оренбургский пуховый платок</vt:lpstr>
      <vt:lpstr>Природные богатства  родного Оренбуржья»</vt:lpstr>
      <vt:lpstr>Орская яшма</vt:lpstr>
      <vt:lpstr>Макет «Насекомые степной полосы» </vt:lpstr>
      <vt:lpstr>Дидактический материал по краеведению.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ЗЕРКАЛА С ЦЕНТРАЛЬНОЙ РУЧКОЙ – ПЕТЕЛЬКОЙ VII – VI ВВ. ДО Н. Э. В ПОГРЕБЕНИЯХ КОЧЕВНИКОВ НА ТЕРРИТОРИИ ЮЖНОГО УРАЛА</dc:title>
  <dc:creator>hp</dc:creator>
  <cp:lastModifiedBy>Acer</cp:lastModifiedBy>
  <cp:revision>114</cp:revision>
  <dcterms:created xsi:type="dcterms:W3CDTF">2013-04-04T13:47:16Z</dcterms:created>
  <dcterms:modified xsi:type="dcterms:W3CDTF">2020-09-17T04:42:39Z</dcterms:modified>
</cp:coreProperties>
</file>