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5" r:id="rId4"/>
    <p:sldId id="269" r:id="rId5"/>
    <p:sldId id="256" r:id="rId6"/>
    <p:sldId id="258" r:id="rId7"/>
    <p:sldId id="260" r:id="rId8"/>
    <p:sldId id="266" r:id="rId9"/>
    <p:sldId id="263" r:id="rId10"/>
    <p:sldId id="262" r:id="rId11"/>
    <p:sldId id="264" r:id="rId12"/>
    <p:sldId id="267" r:id="rId13"/>
    <p:sldId id="270" r:id="rId14"/>
    <p:sldId id="271" r:id="rId15"/>
    <p:sldId id="272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30C-079A-4B20-A189-9EDAB7514FC3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3B3F-3659-45A2-BA5D-63F6D39BC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30C-079A-4B20-A189-9EDAB7514FC3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3B3F-3659-45A2-BA5D-63F6D39BC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30C-079A-4B20-A189-9EDAB7514FC3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3B3F-3659-45A2-BA5D-63F6D39BC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30C-079A-4B20-A189-9EDAB7514FC3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3B3F-3659-45A2-BA5D-63F6D39BC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30C-079A-4B20-A189-9EDAB7514FC3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3B3F-3659-45A2-BA5D-63F6D39BC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30C-079A-4B20-A189-9EDAB7514FC3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3B3F-3659-45A2-BA5D-63F6D39BC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30C-079A-4B20-A189-9EDAB7514FC3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3B3F-3659-45A2-BA5D-63F6D39BC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30C-079A-4B20-A189-9EDAB7514FC3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3B3F-3659-45A2-BA5D-63F6D39BC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30C-079A-4B20-A189-9EDAB7514FC3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3B3F-3659-45A2-BA5D-63F6D39BC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30C-079A-4B20-A189-9EDAB7514FC3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3B3F-3659-45A2-BA5D-63F6D39BC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930C-079A-4B20-A189-9EDAB7514FC3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3B3F-3659-45A2-BA5D-63F6D39BC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0930C-079A-4B20-A189-9EDAB7514FC3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33B3F-3659-45A2-BA5D-63F6D39BC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mg-fotki.yandex.ru/get/5705/svetlera.1c/0_4fcc7_af05411c_orig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143108" y="1571612"/>
            <a:ext cx="62151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Дидактическое </a:t>
            </a:r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пособие (</a:t>
            </a:r>
            <a:r>
              <a:rPr lang="ru-RU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 развитию речи для детей раннего возраста </a:t>
            </a:r>
            <a:endParaRPr lang="ru-RU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488" y="4071942"/>
            <a:ext cx="535785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Воспитатель:  1 категории Васильева В.А 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МДОАУ ЦРР №120 г.Орска «Крепыш»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bss-book.ru/xikojixe/134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62" y="637984"/>
            <a:ext cx="7872275" cy="546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bss-book.ru/xikojixe/134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4520"/>
            <a:ext cx="3816424" cy="58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4519"/>
            <a:ext cx="3888432" cy="58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bss-book.ru/xikojixe/134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3829035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01880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4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63473"/>
            <a:ext cx="3888431" cy="567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63473"/>
            <a:ext cx="3952708" cy="565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588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56692"/>
            <a:ext cx="396044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56692"/>
            <a:ext cx="388843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283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22539"/>
            <a:ext cx="6552728" cy="581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508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6625" name="Рисунок 4" descr="http://bss-book.ru/xikojixe/134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57158" y="714356"/>
            <a:ext cx="7572428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http://bss-book.ru/xikojixe/134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27584" y="1083688"/>
            <a:ext cx="75608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дидактическое пособие «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ребенку по своему желанию получить информацию по изучаемой теме и лучше понять и запомнить материал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одним из видов совместной интерактивной деятельности взрослого и детей. В будущем ребенок научится самостоятельно собирать информацию – это хорошая подготовка к исследовательской деятельности.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109" name="Рисунок 4" descr="http://bss-book.ru/xikojixe/134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785786" y="642918"/>
            <a:ext cx="7572428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1012250"/>
            <a:ext cx="7632848" cy="4658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Дидактическое пособие «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Лэпбук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 по развитию речи для детей раннего возраста.</a:t>
            </a:r>
          </a:p>
          <a:p>
            <a:pPr algn="just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Развитие речи представляет собой сложный многоплановый процесс, тесно связанный с развитием и становлением психических процессов человека. Речь выступает сначала как средство общения, в дальнейшем становится орудием мышления, выражения мыслей, организует деятельность и поведение человека . (Л. С. Выготский , 1983; А.Р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Лурия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1956 и др.) 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bss-book.ru/xikojixe/134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906"/>
            <a:ext cx="9144000" cy="6858000"/>
          </a:xfrm>
          <a:prstGeom prst="rect">
            <a:avLst/>
          </a:prstGeom>
          <a:noFill/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85786" y="571480"/>
            <a:ext cx="700092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612845"/>
            <a:ext cx="72008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и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 детей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закрепление систематизация знаний и умений детей.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познавательных интересов и познавательных действий ребенка в различных видах деятельности;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устанавливать простейшие связи между предметами и явлениями.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Расширять, уточнять и обогащать словарь детей;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связную речь, умение подбирать действия и признаки, словесно-логическое мышление, зрительное внимание, наблюдательность, творческое воображение, мышление.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отзывчивость, доброжелательность, желание общаться со взрослым и сверстниками.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bss-book.ru/xikojixe/1349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80586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4348" y="1714488"/>
            <a:ext cx="7500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ru-RU" dirty="0" smtClean="0"/>
          </a:p>
          <a:p>
            <a:pPr marL="342900" indent="-342900"/>
            <a:endParaRPr lang="ru-RU" dirty="0" smtClean="0"/>
          </a:p>
          <a:p>
            <a:pPr marL="342900" indent="-342900"/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05314" y="8858288"/>
            <a:ext cx="23622000" cy="3055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557475"/>
            <a:ext cx="7701986" cy="57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bss-book.ru/xikojixe/1349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343"/>
            <a:ext cx="7848872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4" descr="http://bss-book.ru/xikojixe/134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785786" y="857232"/>
            <a:ext cx="3643338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0" y="670261"/>
            <a:ext cx="7812360" cy="551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" descr="http://bss-book.ru/xikojixe/134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9681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343" y="620688"/>
            <a:ext cx="393892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352839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bss-book.ru/xikojixe/134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9" y="692696"/>
            <a:ext cx="377991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5"/>
            <a:ext cx="3816424" cy="547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bss-book.ru/xikojixe/134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2136"/>
            <a:ext cx="3867522" cy="554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622136"/>
            <a:ext cx="3960440" cy="554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232</Words>
  <Application>Microsoft Office PowerPoint</Application>
  <PresentationFormat>Экран (4:3)</PresentationFormat>
  <Paragraphs>18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XTreme.ws</dc:creator>
  <cp:lastModifiedBy>RePack by Diakov</cp:lastModifiedBy>
  <cp:revision>68</cp:revision>
  <dcterms:created xsi:type="dcterms:W3CDTF">2017-05-21T10:13:00Z</dcterms:created>
  <dcterms:modified xsi:type="dcterms:W3CDTF">2022-02-28T09:17:52Z</dcterms:modified>
</cp:coreProperties>
</file>