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 образовательное учреждение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«СОШ  № 24 г.Орска»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(Дошкольные группы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44522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: воспитатель  </a:t>
            </a: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квалификационной категории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Манаева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</a:t>
            </a:r>
          </a:p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13285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</a:p>
          <a:p>
            <a:r>
              <a:rPr lang="ru-RU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знак» </a:t>
            </a:r>
            <a:endParaRPr lang="ru-RU" sz="2400" dirty="0" smtClean="0">
              <a:solidFill>
                <a:srgbClr val="0E1E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для детей старшего дошкольного</a:t>
            </a:r>
            <a:r>
              <a:rPr lang="en-US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E1E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возраста) </a:t>
            </a:r>
            <a:endParaRPr lang="ru-RU" sz="2400" dirty="0">
              <a:solidFill>
                <a:srgbClr val="0E1E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IMG_3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5536" y="1340768"/>
            <a:ext cx="496855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03392" y="6309320"/>
            <a:ext cx="1537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г.Орск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знаний детей  о правилах пожарной безопасности, правилах поведения во время пожара</a:t>
            </a:r>
            <a:r>
              <a:rPr lang="ru-RU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игры 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совершенствовать умение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понимать обозначение знаков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безопасности, уметь быстро и правильно определять и  называть их;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зрительное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внимание;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-продолжать знакомить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со средствами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пожаротушения,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профессией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«пожарный»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-воспитывать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чувства уважения к труду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 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включает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 пластиковые фишки от лото (карточки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поделены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четыре сектора ),на которых размещены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изображения знаков пожарной 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 карточки – образцы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изображением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лицевой стороне и его названия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обороте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060848"/>
            <a:ext cx="601216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ng.pngtree.com/background/20210711/original/pngtree-cartoon-style-fire-safety-small-knowledge-display-board-background-material-picture-image_109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Варианты применения игры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образец  знака, назвать что это за знак и собрать картинку , ориентируясь на образец, правильно подбирая детали. В качестве усложнения игры, образец можно не использовать 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командами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больше знает знаков, быстрее их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соберет и назовет. Кто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назовёт действие при пожаре по этому знаку.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квадратные карточки можно применять для моделирования ситуации, во время сюжетно ролевых игр, составление рассказов и проблемных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264" y="2780928"/>
            <a:ext cx="662473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</dc:creator>
  <cp:lastModifiedBy>Пользователь Windows</cp:lastModifiedBy>
  <cp:revision>1</cp:revision>
  <dcterms:created xsi:type="dcterms:W3CDTF">2024-01-30T09:59:46Z</dcterms:created>
  <dcterms:modified xsi:type="dcterms:W3CDTF">2024-01-31T05:18:06Z</dcterms:modified>
</cp:coreProperties>
</file>