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70" r:id="rId5"/>
    <p:sldId id="271" r:id="rId6"/>
    <p:sldId id="27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7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3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3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6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FF9E-2CAE-4024-A063-4FFB0949C52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4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Смотр – конкурс на лучшее оформление музыкального зала в ДОУ «Музыкальный наш зал сказкой зимнею стал» .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84976" cy="485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09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1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3968" y="3861048"/>
            <a:ext cx="4680520" cy="2088232"/>
          </a:xfrm>
        </p:spPr>
        <p:txBody>
          <a:bodyPr>
            <a:no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подготовила музыкальный руководитель: Романенко С.П.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Участники конкурса: Педагоги МДОАУ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 корпус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Казангапова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Шершнева О.В.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Рощупкина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А.С.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Суровцева С.Н.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Каряева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Романова И.А.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Кудайбергенова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А.И.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Бытковская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Т.Ю.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188640"/>
            <a:ext cx="44580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25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Смотр – конкурс на лучшее оформление музыкального зала в ДОУ «Музыкальный наш зал сказкой зимнею стал» 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2021-12-27T15:29:55Z</dcterms:created>
  <dcterms:modified xsi:type="dcterms:W3CDTF">2021-12-29T15:23:17Z</dcterms:modified>
</cp:coreProperties>
</file>