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77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271" r:id="rId15"/>
    <p:sldId id="270" r:id="rId16"/>
    <p:sldId id="273" r:id="rId17"/>
    <p:sldId id="272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5B106E36-FD25-4E2D-B0AA-010F637433A0}" type="datetimeFigureOut">
              <a:rPr lang="ru-RU" smtClean="0"/>
              <a:pPr/>
              <a:t>12.11.2024</a:t>
            </a:fld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12.11.2024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12.11.2024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12.11.2024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5B106E36-FD25-4E2D-B0AA-010F637433A0}" type="datetimeFigureOut">
              <a:rPr lang="ru-RU" smtClean="0"/>
              <a:pPr/>
              <a:t>12.11.2024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12.11.2024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12.11.2024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12.11.2024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12.11.2024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5B106E36-FD25-4E2D-B0AA-010F637433A0}" type="datetimeFigureOut">
              <a:rPr lang="ru-RU" smtClean="0"/>
              <a:pPr/>
              <a:t>12.11.2024</a:t>
            </a:fld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5B106E36-FD25-4E2D-B0AA-010F637433A0}" type="datetimeFigureOut">
              <a:rPr lang="ru-RU" smtClean="0"/>
              <a:pPr/>
              <a:t>12.11.2024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12.11.2024</a:t>
            </a:fld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admin\Desktop\гмо 2020\20200908_095244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938" y="-7938"/>
            <a:ext cx="9159876" cy="687387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755576" y="764705"/>
            <a:ext cx="7560840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ИСПОЛЬЗОВАНИЕ ИНТЕЛЛЕКТУАЛЬНЫХ КАРТ В  РЕЧЕВОМ РАЗВИТИИ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ДЕТЕЙ СТАРШЕГО </a:t>
            </a:r>
          </a:p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ДОШКОЛЬНОГО ВОЗРАСТА</a:t>
            </a:r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3105835"/>
            <a:ext cx="4572000" cy="184665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МДОАУ «ДЕТСКИЙ САД № 59  «РУЧЕЁК» Г. ОРСКА 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Юдаева Н.В.                   </a:t>
            </a:r>
            <a:endParaRPr lang="ru-RU" sz="20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admin\Desktop\flower-kaffir-lily-powerpoint-templat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040" y="-857280"/>
            <a:ext cx="11430000" cy="8572500"/>
          </a:xfrm>
          <a:prstGeom prst="rect">
            <a:avLst/>
          </a:prstGeom>
          <a:noFill/>
        </p:spPr>
      </p:pic>
      <p:pic>
        <p:nvPicPr>
          <p:cNvPr id="6" name="Picture 2" descr="C:\Users\admin\Desktop\flower-kaffir-lily-powerpoint-templat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000" y="-857250"/>
            <a:ext cx="11430000" cy="85725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928662" y="1285860"/>
            <a:ext cx="80010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ПРИМЕНЕНИЕ ИНТЕЛЛЕКТУАЛЬНЫХ КАРТ В РЕЧЕВОМ РАЗВИТИИ СТАРШИХ ДОШКОЛЬНИКОВ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ownloads\20200908_095221 (1)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0350"/>
            <a:ext cx="5940425" cy="3340100"/>
          </a:xfrm>
          <a:prstGeom prst="rect">
            <a:avLst/>
          </a:prstGeom>
          <a:noFill/>
        </p:spPr>
      </p:pic>
      <p:pic>
        <p:nvPicPr>
          <p:cNvPr id="10" name="Рисунок 9" descr="20200908_0946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47864" y="3645024"/>
            <a:ext cx="5305600" cy="2984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admin\Downloads\20200908_095148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913"/>
            <a:ext cx="5945188" cy="3344862"/>
          </a:xfrm>
          <a:prstGeom prst="rect">
            <a:avLst/>
          </a:prstGeom>
          <a:noFill/>
        </p:spPr>
      </p:pic>
      <p:pic>
        <p:nvPicPr>
          <p:cNvPr id="2053" name="Picture 5" descr="C:\Users\admin\Downloads\20200908_0947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7373600" y="-8915400"/>
            <a:ext cx="3571200" cy="2008800"/>
          </a:xfrm>
          <a:prstGeom prst="rect">
            <a:avLst/>
          </a:prstGeom>
          <a:noFill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3356992"/>
            <a:ext cx="5484910" cy="308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ownloads\20200908_095122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0350"/>
            <a:ext cx="5945188" cy="3344863"/>
          </a:xfrm>
          <a:prstGeom prst="rect">
            <a:avLst/>
          </a:prstGeom>
          <a:noFill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3573016"/>
            <a:ext cx="5484910" cy="308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\Downloads\20200908_0955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7373600" y="-8915400"/>
            <a:ext cx="5491200" cy="3088800"/>
          </a:xfrm>
          <a:prstGeom prst="rect">
            <a:avLst/>
          </a:prstGeom>
          <a:noFill/>
        </p:spPr>
      </p:pic>
      <p:pic>
        <p:nvPicPr>
          <p:cNvPr id="4099" name="Picture 3" descr="C:\Users\admin\Desktop\гмо 2020\20200908_0955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7373600" y="-8915400"/>
            <a:ext cx="4291200" cy="2413800"/>
          </a:xfrm>
          <a:prstGeom prst="rect">
            <a:avLst/>
          </a:prstGeom>
          <a:noFill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59" y="260648"/>
            <a:ext cx="6124924" cy="344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7864" y="3501008"/>
            <a:ext cx="5484910" cy="308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332656"/>
            <a:ext cx="5484910" cy="308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 descr="C:\Users\admin\Desktop\гмо 2020\20200908_095639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7373600" y="-8915400"/>
            <a:ext cx="6131200" cy="3448800"/>
          </a:xfrm>
          <a:prstGeom prst="rect">
            <a:avLst/>
          </a:prstGeom>
          <a:noFill/>
        </p:spPr>
      </p:pic>
      <p:pic>
        <p:nvPicPr>
          <p:cNvPr id="5" name="Рисунок 4" descr="20200908_095639 (2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91880" y="3429000"/>
            <a:ext cx="5305600" cy="2984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0200908_1519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332656"/>
            <a:ext cx="5305600" cy="2984400"/>
          </a:xfrm>
          <a:prstGeom prst="rect">
            <a:avLst/>
          </a:prstGeom>
        </p:spPr>
      </p:pic>
      <p:pic>
        <p:nvPicPr>
          <p:cNvPr id="5" name="Рисунок 4" descr="20200908_15193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91880" y="3501008"/>
            <a:ext cx="5305600" cy="2984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Заголовок 18"/>
          <p:cNvSpPr>
            <a:spLocks noGrp="1"/>
          </p:cNvSpPr>
          <p:nvPr>
            <p:ph type="title"/>
          </p:nvPr>
        </p:nvSpPr>
        <p:spPr>
          <a:xfrm>
            <a:off x="722376" y="1196752"/>
            <a:ext cx="7772400" cy="367240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20" name="Текст 19"/>
          <p:cNvSpPr>
            <a:spLocks noGrp="1"/>
          </p:cNvSpPr>
          <p:nvPr>
            <p:ph type="body" idx="1"/>
          </p:nvPr>
        </p:nvSpPr>
        <p:spPr>
          <a:xfrm>
            <a:off x="722313" y="980728"/>
            <a:ext cx="7772400" cy="3816697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СПАСИБО                               ЗА ВНИМАНИЕ !</a:t>
            </a:r>
            <a:endParaRPr lang="ru-RU" sz="5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2" name="Picture 4" descr="C:\Users\admin\Desktop\flower-kaffir-lily-powerpoint-template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071538" y="428604"/>
            <a:ext cx="70723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ИНТЕЛЛЕКТУАЛЬНАЯ КАРТА (КАРТА УМА) –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МЕТОД  ЗАПОМИНАНИЯ ИНФОРМАЦИИ, В ВИДЕ СТРУКТУРЫ, ИСХОДЯЩЕЙ ОТ ЦЕНТРА К КРАЯМ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Tony-HD-Web-Phot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00364" y="2071678"/>
            <a:ext cx="2898000" cy="289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857488" y="5429264"/>
            <a:ext cx="3143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ТОНИ  БЬЮЗЕН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admin\Desktop\flower-kaffir-lily-powerpoint-template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 descr="neuroscience-2017-7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428604"/>
            <a:ext cx="4572000" cy="2569464"/>
          </a:xfrm>
          <a:prstGeom prst="rect">
            <a:avLst/>
          </a:prstGeom>
        </p:spPr>
      </p:pic>
      <p:pic>
        <p:nvPicPr>
          <p:cNvPr id="6" name="Рисунок 5" descr="slide-10 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3286124"/>
            <a:ext cx="4320826" cy="3236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43570" y="2334560"/>
            <a:ext cx="3143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ИНТЕЛЛЕКТУАЛЬНАЯ   КАРТА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4348" y="3143248"/>
            <a:ext cx="3143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НЕЙРОН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admin\Desktop\flower-kaffir-lily-powerpoint-template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5" name="Рисунок 4" descr="img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00100" y="571480"/>
            <a:ext cx="7072362" cy="54292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flower-kaffir-lily-powerpoint-templat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71604" y="571480"/>
            <a:ext cx="6572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АКИМЕНКО ВАЛЕНТИНА МИХАЙЛОВНА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akimenk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2976" y="1285860"/>
            <a:ext cx="2643206" cy="2571768"/>
          </a:xfrm>
          <a:prstGeom prst="rect">
            <a:avLst/>
          </a:prstGeom>
        </p:spPr>
      </p:pic>
      <p:pic>
        <p:nvPicPr>
          <p:cNvPr id="8" name="Рисунок 7" descr="img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6248" y="3357562"/>
            <a:ext cx="4344000" cy="32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admin\Desktop\flower-kaffir-lily-powerpoint-templat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000" y="-857250"/>
            <a:ext cx="11430000" cy="85725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57158" y="214290"/>
            <a:ext cx="8786842" cy="634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ЗАДАЧИ</a:t>
            </a: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РАЗВИТИЕ ПСИХИЧЕСКИХ ФУНКЦИЙ  (РЕЧЬ, ВНИМАНИЕ, ПАМЯТЬ, МЫШЛЕНИЕ)</a:t>
            </a:r>
          </a:p>
          <a:p>
            <a:pPr marL="342900" indent="-342900"/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2. СТИМУЛИРОВАНИЕ РЕЧЕВОЙ АКТИВНОСТИ, РАСШИРЕНИЕ СЛОВАРЯ, РАЗВИТИЕ СВЯЗНОЙ РЕЧИ</a:t>
            </a:r>
          </a:p>
          <a:p>
            <a:pPr marL="342900" indent="-342900"/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3. РАЗВИТИЕ ПОЗНАВАТЕЛЬНОЙ АКТИВНОСТИ И ЛЮБОЗНАТЕЛЬНОСТИ</a:t>
            </a:r>
          </a:p>
          <a:p>
            <a:pPr marL="342900" indent="-342900"/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4. РАЗВИТИЕ ОБЩЕНИЯ И ВЗАИМОДЕЙСТВИЯ РЕБЁНКА СО ВЗРОСЛЫМИ И СВЕРСТНИКАМИ</a:t>
            </a:r>
          </a:p>
          <a:p>
            <a:pPr marL="342900" indent="-342900"/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5. ФОРМИРОВАНИЕ САМОСТОЯТЕЛЬНОСТИ, ЦЕЛЕНАПРАВЛЕННОСТИ И САМОРЕГУЛЯЦИИ</a:t>
            </a:r>
          </a:p>
          <a:p>
            <a:pPr marL="342900" indent="-342900"/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6. РАЗВИТИЕ ВООБРАЖЕНИЯ И ТВОРЧЕСКОЙ АКТИВНОСТИ</a:t>
            </a:r>
          </a:p>
          <a:p>
            <a:pPr marL="342900" indent="-342900"/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7. РАЗВИТИЕ МЕЛКОЙ МОТОРИКИ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admin\Desktop\flower-kaffir-lily-powerpoint-templat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000" y="-857250"/>
            <a:ext cx="11430000" cy="85725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285728"/>
            <a:ext cx="9429784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СВОЙСТВА ИНТЕЛЛЕКТУАЛЬНЫХ КАРТ</a:t>
            </a:r>
          </a:p>
          <a:p>
            <a:pPr algn="ctr"/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AutoNum type="arabicPeriod"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НАГЛЯДНОСТЬ</a:t>
            </a:r>
          </a:p>
          <a:p>
            <a:pPr marL="457200" indent="-457200"/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AutoNum type="arabicPeriod" startAt="2"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ПРИВЛЕКАТЕЛЬНОСТЬ</a:t>
            </a:r>
          </a:p>
          <a:p>
            <a:pPr marL="457200" indent="-457200"/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AutoNum type="arabicPeriod" startAt="3"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ЗАПОМИНАЕМОСТЬ</a:t>
            </a:r>
          </a:p>
          <a:p>
            <a:pPr marL="457200" indent="-457200"/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AutoNum type="arabicPeriod" startAt="4"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СВОЕВРЕМЕННОСТЬ</a:t>
            </a:r>
          </a:p>
          <a:p>
            <a:pPr marL="457200" indent="-457200"/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5. ТВОРЧЕСТВО</a:t>
            </a:r>
          </a:p>
          <a:p>
            <a:pPr marL="457200" indent="-457200"/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6.  ВОЗМОЖНОСТЬ ПЕРЕСМОТРА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admin\Desktop\flower-kaffir-lily-powerpoint-templat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000" y="-857250"/>
            <a:ext cx="11430000" cy="85725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71472" y="500042"/>
            <a:ext cx="8072494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МЕТОДИКА СОСТАВЛЕНИЕ КАРТЫ</a:t>
            </a:r>
          </a:p>
          <a:p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AutoNum type="arabicPeriod"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ЛИСТ БУМАГИ  ГОРИЗОНТАЛЬНО</a:t>
            </a:r>
          </a:p>
          <a:p>
            <a:pPr marL="514350" indent="-514350"/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AutoNum type="arabicPeriod" startAt="2"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 ЦЕНТРЕ ГЛАВНАЯ ИДЕЯ (ТЕМА)  - ОБВОДИТЬСЯ</a:t>
            </a:r>
          </a:p>
          <a:p>
            <a:pPr marL="514350" indent="-514350">
              <a:buAutoNum type="arabicPeriod" startAt="2"/>
            </a:pP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AutoNum type="arabicPeriod" startAt="3"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ЛИНИИ (ВЕТВИ) РАЗНОЦВЕТНО ВЫДЕЛЕНЫ  (СООТВЕТСТВУЮТ ФРАГМЕНТУ ТЕМЫ)</a:t>
            </a:r>
          </a:p>
          <a:p>
            <a:pPr marL="514350" indent="-514350"/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4. КАЖДАЯ ВЕТВЬ ОБОЗНАЧАЕТСЯ КЛЮЧЕВЫМ СЛОВОМ</a:t>
            </a:r>
          </a:p>
          <a:p>
            <a:pPr marL="514350" indent="-514350"/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5. ВЕТВИ ДЕТАЛИЗИРУЮТСЯ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admin\Desktop\flower-kaffir-lily-powerpoint-templat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000" y="-857250"/>
            <a:ext cx="11430000" cy="85725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000100" y="500042"/>
            <a:ext cx="785818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УЧАСТНИКИ В СОСТАВЛЕНИИ КАРТЫ</a:t>
            </a:r>
          </a:p>
          <a:p>
            <a:pPr algn="ctr"/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AutoNum type="arabicPeriod"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ПЕДАГОГ</a:t>
            </a:r>
          </a:p>
          <a:p>
            <a:pPr marL="514350" indent="-514350"/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/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AutoNum type="arabicPeriod" startAt="2"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ПЕДАГОГ СОВМЕСТНО С РЕБЁНКОМ</a:t>
            </a:r>
          </a:p>
          <a:p>
            <a:pPr marL="514350" indent="-514350"/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/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3. ДЕТИ С РОДИТЕЛЯМИ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Литейная">
  <a:themeElements>
    <a:clrScheme name="Другая 2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373</TotalTime>
  <Words>193</Words>
  <Application>Microsoft Office PowerPoint</Application>
  <PresentationFormat>Экран (4:3)</PresentationFormat>
  <Paragraphs>64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Литейная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42</cp:revision>
  <dcterms:created xsi:type="dcterms:W3CDTF">2019-03-27T10:33:41Z</dcterms:created>
  <dcterms:modified xsi:type="dcterms:W3CDTF">2024-11-12T10:57:45Z</dcterms:modified>
</cp:coreProperties>
</file>