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77" r:id="rId7"/>
    <p:sldId id="273" r:id="rId8"/>
    <p:sldId id="278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>
        <p:scale>
          <a:sx n="72" d="100"/>
          <a:sy n="72" d="100"/>
        </p:scale>
        <p:origin x="-41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0BF5-6DF4-4BF0-AF73-B16A1ED4DC2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1D6F5-20E2-4F17-A37F-0F3C6B3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9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DD42A4-9D88-4572-AF93-EC35808CAE76}"/>
              </a:ext>
            </a:extLst>
          </p:cNvPr>
          <p:cNvSpPr txBox="1"/>
          <p:nvPr/>
        </p:nvSpPr>
        <p:spPr>
          <a:xfrm>
            <a:off x="1896359" y="1743959"/>
            <a:ext cx="83992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Подвижные игры как средство развития физического развития дошкольников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DB1CD5-0A80-4B7A-8D0D-EA7D87796DD8}"/>
              </a:ext>
            </a:extLst>
          </p:cNvPr>
          <p:cNvSpPr txBox="1"/>
          <p:nvPr/>
        </p:nvSpPr>
        <p:spPr>
          <a:xfrm>
            <a:off x="7824248" y="5511555"/>
            <a:ext cx="404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Рыбакова 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МДАОУ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№78 «Пчёлка»</a:t>
            </a:r>
          </a:p>
        </p:txBody>
      </p:sp>
    </p:spTree>
    <p:extLst>
      <p:ext uri="{BB962C8B-B14F-4D97-AF65-F5344CB8AC3E}">
        <p14:creationId xmlns:p14="http://schemas.microsoft.com/office/powerpoint/2010/main" val="18950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006E4F-1EA8-41E2-A295-BDCF9C291E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75" y="4161649"/>
            <a:ext cx="5284045" cy="23778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D388D4-9537-4C43-9B21-044D528C2D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54" y="901334"/>
            <a:ext cx="5395966" cy="2608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1CA8EB-2399-44DB-BEA4-CF8359D8D1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00" y="901334"/>
            <a:ext cx="5503147" cy="2608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9BDE65-ED1F-4273-B096-777729F1B1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2" y="4138536"/>
            <a:ext cx="5284045" cy="23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AD951D-B809-4EBE-B510-BB0D60516773}"/>
              </a:ext>
            </a:extLst>
          </p:cNvPr>
          <p:cNvSpPr txBox="1"/>
          <p:nvPr/>
        </p:nvSpPr>
        <p:spPr>
          <a:xfrm>
            <a:off x="1939333" y="1979526"/>
            <a:ext cx="7918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90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27303D-6B63-4D8E-B924-C9203B7D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36" y="737648"/>
            <a:ext cx="10540721" cy="316504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– одно из основных средств физического воспитания детей. Подвижная игра с правилами – сознательная, активная деятельность ребёнка, цель которой достигается точным и своевременным выполнением заданий, связанных с обязательными для всех играющих правилами.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F0EC649-1E8D-48D4-806E-5FBD7E4F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06" y="3388502"/>
            <a:ext cx="4206787" cy="31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74F164-D0C8-4A1A-8B5A-B09E579B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02" y="1857989"/>
            <a:ext cx="10852220" cy="208096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Детям дошкольного возраста просто необходимо движение. Известно, что дети, которые постоянно находятся в движении, меньше болеют и подвергаются различным заболеваниям, крепко спят, быстрее развиваются физически.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одвижные игры являются методом всестороннего развития индивидуальности ребенка. Подвижная игра является первым уроком физической культуры в жизни ребенка.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886C4F-4C4B-4D63-885C-90B66A3BCEC4}"/>
              </a:ext>
            </a:extLst>
          </p:cNvPr>
          <p:cNvSpPr txBox="1"/>
          <p:nvPr/>
        </p:nvSpPr>
        <p:spPr>
          <a:xfrm>
            <a:off x="2592475" y="216195"/>
            <a:ext cx="734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подвижных игр в физическом развитии и воспитании дошкольников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E2F0D0-EA43-4B96-8445-31118263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23" y="3117501"/>
            <a:ext cx="58704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98A7A5-6DF1-4B93-AAE4-624EBA35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8"/>
          <a:stretch/>
        </p:blipFill>
        <p:spPr>
          <a:xfrm>
            <a:off x="2334197" y="754145"/>
            <a:ext cx="7523606" cy="51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A54B6A-94BA-4379-B41A-3DC875C47721}"/>
              </a:ext>
            </a:extLst>
          </p:cNvPr>
          <p:cNvSpPr txBox="1"/>
          <p:nvPr/>
        </p:nvSpPr>
        <p:spPr>
          <a:xfrm>
            <a:off x="3805057" y="429656"/>
            <a:ext cx="528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«Зайке холодно зимой»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761B07-05BA-4205-A34A-C0075A551C39}"/>
              </a:ext>
            </a:extLst>
          </p:cNvPr>
          <p:cNvSpPr txBox="1"/>
          <p:nvPr/>
        </p:nvSpPr>
        <p:spPr>
          <a:xfrm>
            <a:off x="643106" y="891321"/>
            <a:ext cx="111199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зверят, уметь последовательно играть</a:t>
            </a:r>
          </a:p>
          <a:p>
            <a:pPr algn="l"/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en-US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Зайка серенький сидит и ушами шевелит (</a:t>
            </a:r>
            <a:r>
              <a:rPr lang="ru-RU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сидят на корточках)</a:t>
            </a:r>
            <a:endParaRPr lang="ru-RU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 он ушами шевелит. (</a:t>
            </a:r>
            <a:r>
              <a:rPr lang="ru-RU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«ушки на макушке» и шевелят «ушками»)</a:t>
            </a:r>
            <a:endParaRPr lang="ru-RU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Зайке холодно сидеть, надо лапочки погреть,</a:t>
            </a: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так, надо лапочки погреть. (</a:t>
            </a:r>
            <a:r>
              <a:rPr lang="ru-RU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трут ручку об ручку, хлопают себя по бокам).</a:t>
            </a:r>
            <a:endParaRPr lang="ru-RU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Зайке холодно стоять, надо зайке поскакать</a:t>
            </a: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так, надо зайке поскакать. (</a:t>
            </a:r>
            <a:r>
              <a:rPr lang="ru-RU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скачут , поворачиваясь вокруг себя).</a:t>
            </a:r>
            <a:endParaRPr lang="ru-RU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Зайку волк испугал, серый зайка ускакал! (</a:t>
            </a:r>
            <a:r>
              <a:rPr lang="ru-RU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разбегаются по группе).</a:t>
            </a:r>
            <a:endParaRPr lang="ru-RU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4BA82F-5EDF-489A-9952-5B24CFB424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06" y="3476644"/>
            <a:ext cx="4936059" cy="3089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B2E653-6006-4DBA-860E-6DD29DC27A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48" y="3476644"/>
            <a:ext cx="4755271" cy="30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DB434A-9452-45D6-84AF-3A265E06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28" y="226050"/>
            <a:ext cx="3828620" cy="646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3654FB-B8C4-4B77-8A1B-3E5AD199351A}"/>
              </a:ext>
            </a:extLst>
          </p:cNvPr>
          <p:cNvSpPr txBox="1"/>
          <p:nvPr/>
        </p:nvSpPr>
        <p:spPr>
          <a:xfrm>
            <a:off x="651641" y="872282"/>
            <a:ext cx="11140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зверят, уметь последовательно играть</a:t>
            </a:r>
          </a:p>
          <a:p>
            <a:pPr algn="l"/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en-US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 колобок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(бегут на месте)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мимо зайки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i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 зайца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показывают ушки, лапки, хвостик)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прыг – прыг – скок.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(прыгают на месте, руки на поясе)</a:t>
            </a:r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 колобок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(бегут на месте)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мимо мишки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(изображают медведя)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прыг – прыг – скок.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(прыгают на месте, руки на поясе)</a:t>
            </a:r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 колобок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(бегут на месте)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мимо волка ( </a:t>
            </a:r>
            <a:r>
              <a:rPr lang="ru-RU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 волка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пружинистый шаг на месте, хватательные движения руками) прыг – прыг – скок.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(прыгают на месте, руки на поясе)</a:t>
            </a:r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 колобок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(бегут на месте)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мимо лисоньки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(изображают лису)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хлоп – хлоп.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(хлопают в ладоши)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Лиса догоняет колобков.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491036-6A8E-42CD-941E-71E982492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6" y="3734604"/>
            <a:ext cx="3318610" cy="27811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232153B-81CC-43F2-8B2E-A6248DA420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265" y="3892903"/>
            <a:ext cx="5582072" cy="26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15365B-9117-4592-A3AC-42C1A39ED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14" y="1886316"/>
            <a:ext cx="4162097" cy="22475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38241A-DD77-4B83-9731-263A50601F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33" y="4304443"/>
            <a:ext cx="4875681" cy="2194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8F0586-91D8-41B2-9BFA-9493B3EAF7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588" y="4259332"/>
            <a:ext cx="4612194" cy="22842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E0C63F-07BD-4491-9A2B-EB003E3EA5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33" y="1870657"/>
            <a:ext cx="3913083" cy="2263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DDC54-C1E0-4BB2-8214-F57DD3C9BF41}"/>
              </a:ext>
            </a:extLst>
          </p:cNvPr>
          <p:cNvSpPr txBox="1"/>
          <p:nvPr/>
        </p:nvSpPr>
        <p:spPr>
          <a:xfrm>
            <a:off x="4190162" y="319180"/>
            <a:ext cx="461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FD8D9C-8259-4488-A6AD-1D727A9DD77C}"/>
              </a:ext>
            </a:extLst>
          </p:cNvPr>
          <p:cNvSpPr txBox="1"/>
          <p:nvPr/>
        </p:nvSpPr>
        <p:spPr>
          <a:xfrm>
            <a:off x="725213" y="862030"/>
            <a:ext cx="1074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выход запасам энергии ребенка. Развитие координации движений. Умение оценивать ситуацию и делать соответствующие выводы.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6C6B7D-70A4-43A9-85B1-562B3154FBAD}"/>
              </a:ext>
            </a:extLst>
          </p:cNvPr>
          <p:cNvSpPr txBox="1"/>
          <p:nvPr/>
        </p:nvSpPr>
        <p:spPr>
          <a:xfrm>
            <a:off x="886408" y="581201"/>
            <a:ext cx="8259924" cy="10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60"/>
              </a:spcBef>
              <a:spcAft>
                <a:spcPts val="56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«Хоровод»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560"/>
              </a:spcBef>
              <a:spcAft>
                <a:spcPts val="560"/>
              </a:spcAft>
            </a:pP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учить детей водить хоровод; упражнять в приседании.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FE6C16-D84E-44CC-A6B7-05F1071A0D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0545" y="2162981"/>
            <a:ext cx="5253135" cy="33484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D9A40C-323A-4869-BC66-E2416D59A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32704" y="2276270"/>
            <a:ext cx="4719842" cy="3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B0B4E1-4F40-4383-ACD4-D3021C890A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74" y="3811966"/>
            <a:ext cx="5220119" cy="26173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B5EC93-C237-4090-849A-F245B27A4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74" y="775548"/>
            <a:ext cx="5184950" cy="2333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C68C8E-4F48-4815-AC90-DFC71771C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89239"/>
            <a:ext cx="5560087" cy="2320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79CCD1-7960-419B-8873-9A8D97BA2E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59903"/>
            <a:ext cx="5560087" cy="26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800</TotalTime>
  <Words>233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Рыбаков</dc:creator>
  <cp:lastModifiedBy>79058981189</cp:lastModifiedBy>
  <cp:revision>46</cp:revision>
  <dcterms:created xsi:type="dcterms:W3CDTF">2022-01-29T17:39:45Z</dcterms:created>
  <dcterms:modified xsi:type="dcterms:W3CDTF">2022-02-25T08:10:18Z</dcterms:modified>
</cp:coreProperties>
</file>