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1" r:id="rId4"/>
    <p:sldId id="271" r:id="rId5"/>
    <p:sldId id="268" r:id="rId6"/>
    <p:sldId id="269" r:id="rId7"/>
    <p:sldId id="275" r:id="rId8"/>
    <p:sldId id="279" r:id="rId9"/>
    <p:sldId id="276" r:id="rId10"/>
    <p:sldId id="277" r:id="rId11"/>
    <p:sldId id="278" r:id="rId12"/>
    <p:sldId id="258" r:id="rId13"/>
    <p:sldId id="259" r:id="rId14"/>
    <p:sldId id="260" r:id="rId15"/>
    <p:sldId id="262" r:id="rId16"/>
    <p:sldId id="263" r:id="rId17"/>
    <p:sldId id="280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1.5</c:v>
                </c:pt>
                <c:pt idx="1">
                  <c:v>3.2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9.5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328" y="669350"/>
            <a:ext cx="7416824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400" dirty="0">
                <a:latin typeface="Cambria Math" pitchFamily="18" charset="0"/>
              </a:rPr>
              <a:t>Муниципальное дошкольное образовательное автономное учреждение  </a:t>
            </a:r>
            <a:br>
              <a:rPr lang="ru-RU" altLang="ru-RU" sz="1400" dirty="0">
                <a:latin typeface="Cambria Math" pitchFamily="18" charset="0"/>
              </a:rPr>
            </a:br>
            <a:r>
              <a:rPr lang="ru-RU" altLang="ru-RU" sz="1400" dirty="0">
                <a:latin typeface="Cambria Math" pitchFamily="18" charset="0"/>
              </a:rPr>
              <a:t>«Детский сад № 147 «Теремок» общеразвивающего вида с приоритетным </a:t>
            </a:r>
            <a:br>
              <a:rPr lang="ru-RU" altLang="ru-RU" sz="1400" dirty="0">
                <a:latin typeface="Cambria Math" pitchFamily="18" charset="0"/>
              </a:rPr>
            </a:br>
            <a:r>
              <a:rPr lang="ru-RU" altLang="ru-RU" sz="1400" dirty="0">
                <a:latin typeface="Cambria Math" pitchFamily="18" charset="0"/>
              </a:rPr>
              <a:t>осуществлением познавательно - речевого развития воспитанников г. Орска»</a:t>
            </a:r>
            <a:r>
              <a:rPr lang="ru-RU" altLang="ru-RU" sz="1100" dirty="0">
                <a:latin typeface="Cambria Math" pitchFamily="18" charset="0"/>
              </a:rPr>
              <a:t/>
            </a:r>
            <a:br>
              <a:rPr lang="ru-RU" altLang="ru-RU" sz="1100" dirty="0">
                <a:latin typeface="Cambria Math" pitchFamily="18" charset="0"/>
              </a:rPr>
            </a:br>
            <a:r>
              <a:rPr lang="ru-RU" altLang="ru-RU" sz="1100" dirty="0">
                <a:latin typeface="Cambria Math" pitchFamily="18" charset="0"/>
              </a:rPr>
              <a:t/>
            </a:r>
            <a:br>
              <a:rPr lang="ru-RU" altLang="ru-RU" sz="1100" dirty="0">
                <a:latin typeface="Cambria Math" pitchFamily="18" charset="0"/>
              </a:rPr>
            </a:br>
            <a:endParaRPr lang="ru-RU" altLang="ru-RU" sz="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40565"/>
            <a:ext cx="1368152" cy="142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314778"/>
            <a:ext cx="7513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познавательной активности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среднего дошкольного возраста посредством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технологии»</a:t>
            </a:r>
          </a:p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категории: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Анна Анатольевна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5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908720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«Конструирование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</a:rPr>
              <a:t>по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условиям» 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I:\DCIM\154___09\IMG_34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336704" cy="415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1014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4" y="0"/>
            <a:ext cx="9036496" cy="68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:\DCIM\154___09\IMG_3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4" y="1656157"/>
            <a:ext cx="4392488" cy="3518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I:\DCIM\154___09\IMG_34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24" y="2924944"/>
            <a:ext cx="4047016" cy="350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980692" y="731700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«Конструирование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</a:rPr>
              <a:t>по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замыслу»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3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9966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«Знакомство»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I:\DCIM\150___02\IMG_3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0" y="1628800"/>
            <a:ext cx="3718017" cy="2433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I:\DCIM\150___02\IMG_3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47" y="1641911"/>
            <a:ext cx="3744416" cy="2450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I:\DCIM\150___02\IMG_32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02" y="4103115"/>
            <a:ext cx="380322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565951" y="1156102"/>
            <a:ext cx="371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«Разноцветные комнаты»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2920" y="1259468"/>
            <a:ext cx="390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«Разноцветные вагончики»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509120"/>
            <a:ext cx="248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«Мой дом»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1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76470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«Пирамидка»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:\DCIM\150___02\IMG_3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9" y="2132856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I:\DCIM\150___02\IMG_32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7" y="2153394"/>
            <a:ext cx="3888432" cy="3003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2483768" y="1484784"/>
            <a:ext cx="489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«Построй пирамидку»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61633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«Сказочная страна»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:\DCIM\150___02\IMG_3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7" y="2240868"/>
            <a:ext cx="394468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I:\DCIM\150___02\IMG_3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21" y="1588239"/>
            <a:ext cx="3908980" cy="2200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681066" y="1791500"/>
            <a:ext cx="399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«Приключения Бабы Яги»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208017"/>
            <a:ext cx="399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«Лисичка со скалочкой»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I:\DCIM\150___02\IMG_32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21" y="4212465"/>
            <a:ext cx="4081093" cy="2482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4986001" y="3842389"/>
            <a:ext cx="399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«Репка»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7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:\DCIM\150___02\IMG_3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7776"/>
            <a:ext cx="3378193" cy="252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I:\DCIM\150___02\IMG_3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11754"/>
            <a:ext cx="3456384" cy="2529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I:\DCIM\150___02\IMG_32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76" y="3429000"/>
            <a:ext cx="3751820" cy="2854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I:\DCIM\150___02\IMG_32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18" y="3609602"/>
            <a:ext cx="3360534" cy="267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483767" y="589299"/>
            <a:ext cx="399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«Числовая лесенка»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9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DCIM\150___02\IMG_32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9" y="1268760"/>
            <a:ext cx="7920880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344961" y="60190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конструирования»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21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36340149"/>
              </p:ext>
            </p:extLst>
          </p:nvPr>
        </p:nvGraphicFramePr>
        <p:xfrm>
          <a:off x="1577751" y="1808503"/>
          <a:ext cx="6096000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6734" y="977506"/>
            <a:ext cx="7338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детей по познавательному развитию: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деятельность (конец года)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7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83671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«Чудо конструктор»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I:\DCIM\150___02\IMG_3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3930"/>
            <a:ext cx="3960440" cy="31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DCIM\150___02\IMG_3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667709"/>
            <a:ext cx="4248472" cy="284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I:\DCIM\150___02\IMG_3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3888432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4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926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занятие в средней группе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зимний лес»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I:\DCIM\150___02\IMG_3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3693"/>
            <a:ext cx="4248472" cy="3038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I:\DCIM\150___02\IMG_3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1523693"/>
            <a:ext cx="4050704" cy="30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I:\DCIM\150___02\IMG_32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360040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4306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5858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55576" y="548680"/>
            <a:ext cx="8136904" cy="60486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Приказ Министерства образования и науки РФ от 17 октября 2013 г. № 1155 «Об утверждении федерального государственного образовательного стандарта дошкольного образования»</a:t>
            </a:r>
            <a:endParaRPr lang="ru-RU" sz="1800" b="1" dirty="0" smtClean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Основные принципы  дошкольного образования:</a:t>
            </a:r>
            <a:endParaRPr lang="ru-RU" sz="1800" b="1" dirty="0" smtClean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ФГОС ДО  п. 1.4.2.</a:t>
            </a:r>
          </a:p>
          <a:p>
            <a:pPr algn="just"/>
            <a:r>
              <a:rPr lang="ru-RU" sz="1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</a:t>
            </a:r>
            <a:endParaRPr lang="ru-RU" sz="1800" b="1" dirty="0" smtClean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ФГОС ДО п. 1.4.7.</a:t>
            </a:r>
          </a:p>
          <a:p>
            <a:pPr algn="just"/>
            <a:r>
              <a:rPr lang="ru-RU" sz="1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Формирование познавательных интересов и познавательных действий ребенка в различных видах деятельности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Задачи: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ФГОС ДО пункт 1.6.6.</a:t>
            </a:r>
          </a:p>
          <a:p>
            <a:pPr algn="just"/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</a:t>
            </a:r>
            <a:endParaRPr lang="ru-RU" sz="18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0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 для педагогов «Чудо –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:\DCIM\150___02\IMG_3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143908"/>
            <a:ext cx="3744416" cy="2789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I:\DCIM\150___02\IMG_3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43908"/>
            <a:ext cx="3672408" cy="2861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:\DCIM\150___02\IMG_33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960440" cy="3075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I:\DCIM\150___02\IMG_33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46867"/>
            <a:ext cx="3816424" cy="3057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88977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работе!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avatars.mds.yandex.net/get-marketcms/1776516/img-557dca4e-5af0-4e11-9654-51622ea11821.jpeg/optimiz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84" y="2924944"/>
            <a:ext cx="482453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54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83518"/>
            <a:ext cx="7488832" cy="378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Познавательный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интерес в трудах многих психологов и педагогов изучен достаточно тщательно. Вопросам познавательного интереса посвящены исследования и идеи многих ученых, педагогов и психологов, 4 среди которых Б.Г. Ананьев, Л.Н. </a:t>
            </a:r>
            <a:r>
              <a:rPr lang="ru-RU" sz="2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Божович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Л.А. </a:t>
            </a:r>
            <a:r>
              <a:rPr lang="ru-RU" sz="2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Венгер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Л.С. Выготский, А.Г. Запорожец, А.Г. Макаренко, Н.В. </a:t>
            </a:r>
            <a:r>
              <a:rPr lang="ru-RU" sz="2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Рубинштейн,Г.И.Щукина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Д.Б.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Эльконин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65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:\DCIM\154___09\IMG_3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484784"/>
            <a:ext cx="7560840" cy="4569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447381" y="692696"/>
            <a:ext cx="6199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любимый  конструктор»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1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ле Кирк Кристиансен создатель конструктора ЛЕ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8407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5487175"/>
            <a:ext cx="4864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Оле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Кирк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Кристиансен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3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9328" y="764704"/>
            <a:ext cx="7632848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Актуальность ЛЕГО - конструирования значима в свете внедрения ФГОС, так как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является великолепным средством для интеллектуального развития дошкольников, обеспечивающих интеграцию образовательных областей (познавательное развитие, социально — коммуникативное, речевое, художественно — эстетическое, физическое)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позволяет педагогу сочетать образование, воспитание и развитие дошкольников в режиме игры (учиться и обучаться в игре)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формирует познавательную активность, способствует воспитанию социально-активной личности, формируют навыки общения и сотворчества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-объединяет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598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5" y="446093"/>
            <a:ext cx="8136904" cy="639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Цель технологии: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содействовать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развитию у детей дошкольного возраста способностей к техническому творчеству, предоставить им возможность творческой самореализации посредством овладения LEGO - конструированием.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Задачи: 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Обучающие: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содействовать формированию знаний о счёте, форме, пропорции, симметрии, понятии части и целого; создать условия для овладения основами конструирования;  способствовать формированию знания и умения ориентироваться в технике чтения элементарных схем.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Развивающие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создать условия для развития внимания, памяти, образного и пространственного мышления;  способствовать развитию творческой активности ребёнка;  способствовать расширению кругозора и развитию представлений об окружающем мире. 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Воспитательные: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содействовать формированию умения составлять план действий и применять его для решения практических задач, осуществлять анализ и оценку проделанной работы;  содействовать воспитанию организационно-волевых качеств личности (терпение, воля, самоконтроль); создать условия для развития навыков межличностного общения и коллективного творчества.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045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63716478"/>
              </p:ext>
            </p:extLst>
          </p:nvPr>
        </p:nvGraphicFramePr>
        <p:xfrm>
          <a:off x="1475656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6734" y="977506"/>
            <a:ext cx="7338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детей по познавательному развитию: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деятельность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0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4c/f4/d8/4cf4d85b02d4f024dae7923569d382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</a:rPr>
              <a:t>Формы организации обучения дошкольников конструированию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7699" y="1671563"/>
            <a:ext cx="535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«Конструирование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</a:rPr>
              <a:t>по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образцу» </a:t>
            </a:r>
            <a:endParaRPr lang="ru-RU" sz="2800" dirty="0"/>
          </a:p>
        </p:txBody>
      </p:sp>
      <p:pic>
        <p:nvPicPr>
          <p:cNvPr id="6" name="Picture 3" descr="I:\DCIM\150___02\IMG_3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28" y="2194782"/>
            <a:ext cx="6102932" cy="3970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97039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513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33</cp:revision>
  <dcterms:created xsi:type="dcterms:W3CDTF">2020-02-26T14:24:15Z</dcterms:created>
  <dcterms:modified xsi:type="dcterms:W3CDTF">2020-09-15T17:07:02Z</dcterms:modified>
</cp:coreProperties>
</file>