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9F844-D40C-4043-8D01-14B6AFE1E85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4BC2F-926C-4C71-A197-58FB8ADE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BC2F-926C-4C71-A197-58FB8ADECB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6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8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15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0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6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0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5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8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2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7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7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19797E-DBD1-4A25-AD70-0B0AD1C9DA9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06FE-4999-4BD7-8898-A4454A3A2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43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663" y="1714895"/>
            <a:ext cx="6949954" cy="146165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Игровая деятельность детей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9" y="5500255"/>
            <a:ext cx="7786255" cy="1079869"/>
          </a:xfrm>
        </p:spPr>
        <p:txBody>
          <a:bodyPr/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err="1"/>
              <a:t>Д</a:t>
            </a:r>
            <a:r>
              <a:rPr lang="ru-RU" dirty="0" err="1" smtClean="0"/>
              <a:t>осожина</a:t>
            </a:r>
            <a:r>
              <a:rPr lang="ru-RU" dirty="0" smtClean="0"/>
              <a:t> Н.Н.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3" y="2314496"/>
            <a:ext cx="3962400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71" y="1692420"/>
            <a:ext cx="3768415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14" y="1549537"/>
            <a:ext cx="3791257" cy="46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66" y="55662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игры – это особый тип деятельности ребенка, воплощающий в себе его отношение к окружающей, прежде всего социальной действительности и имеющий свое специфическое содержание и строение - особый предмет и мотивы деятельности и особую систему действий.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1" y="2888671"/>
            <a:ext cx="4259892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655591"/>
            <a:ext cx="8914761" cy="14005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Open Sans"/>
              </a:rPr>
              <a:t> Спасибо за внимание 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131" y="1374045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У ребенка есть страсть к игре и ее надо удовлетворять. Надо не только дать ему время поиграть но и пропитать этой игрой всю его жизнь » А. С. Макаренко</a:t>
            </a:r>
          </a:p>
        </p:txBody>
      </p:sp>
    </p:spTree>
    <p:extLst>
      <p:ext uri="{BB962C8B-B14F-4D97-AF65-F5344CB8AC3E}">
        <p14:creationId xmlns:p14="http://schemas.microsoft.com/office/powerpoint/2010/main" val="6062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821" y="126320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это форма индивидуального, творческого отражения - действительности, это средство всестороннего воспитания ( развитие речи, воображения, формирование интересов детей, воспитание волевых черт характера, чувства коллективизма.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37152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игры, где взрослый принимает косвенное участие в их подготовке и проведении.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473" y="2202873"/>
            <a:ext cx="8021782" cy="4045526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различные обучающие игры, в которых взрослый, сообщая ребенку правила игры или объясняя конструкцию игрушки, даёт фиксированную программу действий для достижения определённого результата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2621972"/>
            <a:ext cx="3207328" cy="32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2" y="34880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ролевые творческие Дидактические игры. Игры с предметами и игрушками. Словесные д / игры. Настольно - печатные игры. Музыкально - дидактические игры. Подвижные игры. Сюжетные. Бессюжетные. С элементами спортивных игр. Игры на бытовые темы. Игры с производственной тематикой. Строительные игры, игры с природным материалом. Игры с общественно- политической тематикой. Театрализованные игры. Игры – забавы и развлечения. Игры с правилами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67" y="3768436"/>
            <a:ext cx="3836643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деятельности в младшей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ролевая игры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90" y="2552190"/>
            <a:ext cx="5328227" cy="31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игры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58" y="1330036"/>
            <a:ext cx="6435212" cy="4821382"/>
          </a:xfrm>
        </p:spPr>
      </p:pic>
    </p:spTree>
    <p:extLst>
      <p:ext uri="{BB962C8B-B14F-4D97-AF65-F5344CB8AC3E}">
        <p14:creationId xmlns:p14="http://schemas.microsoft.com/office/powerpoint/2010/main" val="7391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88" y="1468582"/>
            <a:ext cx="6712591" cy="5029200"/>
          </a:xfrm>
        </p:spPr>
      </p:pic>
    </p:spTree>
    <p:extLst>
      <p:ext uri="{BB962C8B-B14F-4D97-AF65-F5344CB8AC3E}">
        <p14:creationId xmlns:p14="http://schemas.microsoft.com/office/powerpoint/2010/main" val="23317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ролевая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22" y="1551709"/>
            <a:ext cx="6268784" cy="4696691"/>
          </a:xfrm>
        </p:spPr>
      </p:pic>
    </p:spTree>
    <p:extLst>
      <p:ext uri="{BB962C8B-B14F-4D97-AF65-F5344CB8AC3E}">
        <p14:creationId xmlns:p14="http://schemas.microsoft.com/office/powerpoint/2010/main" val="22123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263</Words>
  <Application>Microsoft Office PowerPoint</Application>
  <PresentationFormat>Широкоэкранный</PresentationFormat>
  <Paragraphs>21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Open Sans</vt:lpstr>
      <vt:lpstr>Times New Roman</vt:lpstr>
      <vt:lpstr>Wingdings 3</vt:lpstr>
      <vt:lpstr>Ион</vt:lpstr>
      <vt:lpstr>« Игровая деятельность детей  младшего дошкольного возраста »</vt:lpstr>
      <vt:lpstr>Презентация PowerPoint</vt:lpstr>
      <vt:lpstr>Презентация PowerPoint</vt:lpstr>
      <vt:lpstr>Первая группа - это игры, где взрослый принимает косвенное участие в их подготовке и проведении.  </vt:lpstr>
      <vt:lpstr>Презентация PowerPoint</vt:lpstr>
      <vt:lpstr>Развитие игровой деятельности в младшей группе</vt:lpstr>
      <vt:lpstr>Подвижная игры  </vt:lpstr>
      <vt:lpstr>Театрализованные игры   </vt:lpstr>
      <vt:lpstr>Сюжетно - ролевая игры  </vt:lpstr>
      <vt:lpstr>Дидактические игры </vt:lpstr>
      <vt:lpstr>Презентация PowerPoint</vt:lpstr>
      <vt:lpstr> 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Игровая деятельность детей  младшего дошкольного возраста »</dc:title>
  <dc:creator>User</dc:creator>
  <cp:lastModifiedBy>User</cp:lastModifiedBy>
  <cp:revision>5</cp:revision>
  <dcterms:created xsi:type="dcterms:W3CDTF">2021-10-28T08:50:12Z</dcterms:created>
  <dcterms:modified xsi:type="dcterms:W3CDTF">2021-10-28T11:39:28Z</dcterms:modified>
</cp:coreProperties>
</file>