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8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83637-B53D-4663-B031-169E9E4E2F81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56A4-9634-4DBA-9F1A-79412ABE2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902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83637-B53D-4663-B031-169E9E4E2F81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56A4-9634-4DBA-9F1A-79412ABE2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8506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83637-B53D-4663-B031-169E9E4E2F81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56A4-9634-4DBA-9F1A-79412ABE2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1842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83637-B53D-4663-B031-169E9E4E2F81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56A4-9634-4DBA-9F1A-79412ABE2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7630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83637-B53D-4663-B031-169E9E4E2F81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56A4-9634-4DBA-9F1A-79412ABE2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904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83637-B53D-4663-B031-169E9E4E2F81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56A4-9634-4DBA-9F1A-79412ABE2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6124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83637-B53D-4663-B031-169E9E4E2F81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56A4-9634-4DBA-9F1A-79412ABE2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8625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83637-B53D-4663-B031-169E9E4E2F81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56A4-9634-4DBA-9F1A-79412ABE2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5693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83637-B53D-4663-B031-169E9E4E2F81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56A4-9634-4DBA-9F1A-79412ABE2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6526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83637-B53D-4663-B031-169E9E4E2F81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56A4-9634-4DBA-9F1A-79412ABE2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2599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83637-B53D-4663-B031-169E9E4E2F81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56A4-9634-4DBA-9F1A-79412ABE2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6657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83637-B53D-4663-B031-169E9E4E2F81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456A4-9634-4DBA-9F1A-79412ABE2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220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054007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8904" y="-297"/>
            <a:ext cx="4054191" cy="68585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52706" y="-594"/>
            <a:ext cx="4054191" cy="68585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48000" y="1336120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6942" y="432335"/>
            <a:ext cx="29750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— зрелищный вид искусства, представляющий собой синтез различных искусств — литературы, музыки, хореографии, вокала, изобразительного искусства и других, и обладающий собственной спецификой: отражение действительности, конфликтов, характеров, а также их трактовка и оценка, утверждение тех или иных идей здесь происходит посредством драматического действия, главным носителем которого является актёр.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Родовое понятие «театр» включает в себя различные его виды: драматический театр, оперный, балетный, кукольный, театр пантомимы и др.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все времена театр представлял собой искусство коллективное; в современном театре в создании спектакля, помимо актёров и режиссёра (дирижёра, балетмейстера), участвуют художник-сценограф, композитор,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00949" y="709334"/>
            <a:ext cx="3113496" cy="5347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хореограф, а также бутафоры, костюмеры, гримёры, рабочие сцены, осветители.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театра всегда было неотделимо от развития общества и состояния культуры в целом, — с особенностями общественного развития были связаны его расцвет или упадок, преобладание в театре тех или иных художественных тенденций и его роль в духовной жизни страны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Виды театра в ДОУ.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Пальчиковый </a:t>
            </a:r>
            <a:r>
              <a:rPr lang="ru-RU" sz="14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театр – это ролевая игра, в которой даже самый стеснительный  ребенок чувствует себя раскованно и свободно. Дети, играя вместе в спектакле учатся общаться друг с другом, у них активно развивается речь, умение управлять сюжетом игры.</a:t>
            </a: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4764" y="5475144"/>
            <a:ext cx="1286681" cy="120827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8672823" y="709334"/>
            <a:ext cx="30139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Детский </a:t>
            </a:r>
            <a:r>
              <a:rPr lang="ru-RU" sz="1400" b="1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теневой театр</a:t>
            </a:r>
            <a:r>
              <a:rPr lang="ru-RU" sz="14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является не просто разновидностью игры для ребенка – это дополнительный способ его развития. Игры с тенью стимулируют фантазию ребенка, развивают его воображение. В ДОУ данные развлечения часто применяются в качестве упражнений для развития моторики и речевой культуры ребенка.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91930" y="2956103"/>
            <a:ext cx="2531235" cy="191530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8670037" y="4916299"/>
            <a:ext cx="29750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Кукольный театр – одно из самых любимых зрелищ для детей. Он привлекает своей яркостью, красочностью, динамикой. В кукольном театре дети видят знакомые и близкие им игрушки, </a:t>
            </a:r>
            <a:endParaRPr lang="ru-RU" sz="1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6397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054191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8904" y="-297"/>
            <a:ext cx="4054191" cy="6858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23095" y="-594"/>
            <a:ext cx="4054191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108381" y="661031"/>
            <a:ext cx="3740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МДОАУ Детский сад №106 </a:t>
            </a:r>
          </a:p>
          <a:p>
            <a:pPr lvl="0"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«Анютины глазки» г. Орска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41970" y="2273670"/>
            <a:ext cx="38164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Буклет для родителей:</a:t>
            </a:r>
          </a:p>
          <a:p>
            <a:pPr lvl="0" algn="ctr"/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такое театр? </a:t>
            </a:r>
          </a:p>
          <a:p>
            <a:pPr lvl="0" algn="ctr"/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театра»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497661" y="5448464"/>
            <a:ext cx="20906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Муз. руководитель: Баженова Л.Ю.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832304" y="5891622"/>
            <a:ext cx="8418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Орск</a:t>
            </a:r>
            <a:endParaRPr lang="ru-RU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68677" y="3635726"/>
            <a:ext cx="2763027" cy="167458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11779" y="797213"/>
            <a:ext cx="296817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ожили и задвигались, заговорили и стали ещё привлекательнее, интереснее. Кукольный театр доставляет много удовольствия, радости. Он один из самых доступных видов искусства для детей.</a:t>
            </a:r>
          </a:p>
          <a:p>
            <a:pPr lvl="0"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кукольных театров</a:t>
            </a:r>
          </a:p>
          <a:p>
            <a:pPr lvl="0" algn="just">
              <a:buFont typeface="+mj-lt"/>
              <a:buAutoNum type="arabicPeriod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Настольный кукольный театр.</a:t>
            </a:r>
          </a:p>
          <a:p>
            <a:pPr lvl="0" algn="just">
              <a:buFont typeface="+mj-lt"/>
              <a:buAutoNum type="arabicPeriod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Стендовый театр.</a:t>
            </a:r>
          </a:p>
          <a:p>
            <a:pPr lvl="0" algn="just">
              <a:buFont typeface="+mj-lt"/>
              <a:buAutoNum type="arabicPeriod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 на руке.</a:t>
            </a:r>
          </a:p>
          <a:p>
            <a:pPr lvl="0" algn="just">
              <a:buFont typeface="+mj-lt"/>
              <a:buAutoNum type="arabicPeriod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Верховые куклы.</a:t>
            </a:r>
          </a:p>
          <a:p>
            <a:pPr lvl="0" algn="just">
              <a:buFont typeface="+mj-lt"/>
              <a:buAutoNum type="arabicPeriod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Напольные куклы.</a:t>
            </a:r>
          </a:p>
          <a:p>
            <a:pPr lvl="0" algn="just">
              <a:buFont typeface="+mj-lt"/>
              <a:buAutoNum type="arabicPeriod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 живой куклы.</a:t>
            </a:r>
          </a:p>
          <a:p>
            <a:pPr lvl="0" algn="just">
              <a:buFont typeface="+mj-lt"/>
              <a:buAutoNum type="arabicPeriod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Настольный кукольный театр. Игрушки для настольного театра могут быть выполнены из бумаги, поролона, коробок, проволоки, природного материала и др.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 на плоской картинке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 на кружках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Конусный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 игрушек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Плоские игрушки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3475" y="661031"/>
            <a:ext cx="3059456" cy="203167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4699773" y="2692701"/>
            <a:ext cx="300203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40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Костюмированный или ролевой театр - это театр, где дети (взрослые) берут на себя роль выбранного персонажа. Дети с помощью взрослого или самостоятельно разыгрывают стихотворения, загадки, небольшие сказки, инсценируют песни.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6434" y="4473018"/>
            <a:ext cx="2849704" cy="189794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24342523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361</Words>
  <Application>Microsoft Office PowerPoint</Application>
  <PresentationFormat>Произвольный</PresentationFormat>
  <Paragraphs>36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Женя</dc:creator>
  <cp:lastModifiedBy>User</cp:lastModifiedBy>
  <cp:revision>6</cp:revision>
  <dcterms:created xsi:type="dcterms:W3CDTF">2021-01-27T19:31:35Z</dcterms:created>
  <dcterms:modified xsi:type="dcterms:W3CDTF">2021-11-30T17:28:30Z</dcterms:modified>
</cp:coreProperties>
</file>