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0" r:id="rId4"/>
    <p:sldId id="281" r:id="rId5"/>
    <p:sldId id="263" r:id="rId6"/>
    <p:sldId id="282" r:id="rId7"/>
    <p:sldId id="283" r:id="rId8"/>
    <p:sldId id="285" r:id="rId9"/>
    <p:sldId id="286" r:id="rId10"/>
    <p:sldId id="262" r:id="rId11"/>
    <p:sldId id="284" r:id="rId12"/>
    <p:sldId id="265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6B029-B79D-4A1B-AD8D-D7C6C692B6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394BFA-CE34-4DCA-AC9F-8BA8E4654DA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36585DC9-C6C3-48BF-AC3B-F874920C6B20}" type="parTrans" cxnId="{36055D14-24B6-4FDF-8A21-A3098E46F482}">
      <dgm:prSet/>
      <dgm:spPr/>
      <dgm:t>
        <a:bodyPr/>
        <a:lstStyle/>
        <a:p>
          <a:endParaRPr lang="ru-RU"/>
        </a:p>
      </dgm:t>
    </dgm:pt>
    <dgm:pt modelId="{9470CDFB-78FF-4DEC-BE14-3F3CF561C54A}" type="sibTrans" cxnId="{36055D14-24B6-4FDF-8A21-A3098E46F482}">
      <dgm:prSet/>
      <dgm:spPr/>
      <dgm:t>
        <a:bodyPr/>
        <a:lstStyle/>
        <a:p>
          <a:endParaRPr lang="ru-RU"/>
        </a:p>
      </dgm:t>
    </dgm:pt>
    <dgm:pt modelId="{F1029A45-E07F-4C70-B782-C7935C140B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историей и технологией создания мультфильмов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059A286-0DE7-429C-AA36-3FF1483132E0}" type="parTrans" cxnId="{E2C8AF0B-F15B-43D8-AD67-5803631E1776}">
      <dgm:prSet/>
      <dgm:spPr/>
      <dgm:t>
        <a:bodyPr/>
        <a:lstStyle/>
        <a:p>
          <a:endParaRPr lang="ru-RU"/>
        </a:p>
      </dgm:t>
    </dgm:pt>
    <dgm:pt modelId="{AC38034B-DC92-439D-AA2C-DB50F8BFEE0D}" type="sibTrans" cxnId="{E2C8AF0B-F15B-43D8-AD67-5803631E1776}">
      <dgm:prSet/>
      <dgm:spPr/>
      <dgm:t>
        <a:bodyPr/>
        <a:lstStyle/>
        <a:p>
          <a:endParaRPr lang="ru-RU"/>
        </a:p>
      </dgm:t>
    </dgm:pt>
    <dgm:pt modelId="{4156B5E9-6B24-42F6-8B97-B25C39F3CF2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endParaRPr lang="ru-RU" sz="1600" dirty="0"/>
        </a:p>
      </dgm:t>
    </dgm:pt>
    <dgm:pt modelId="{04691838-F998-4B92-AB7A-48964E716AD2}" type="parTrans" cxnId="{B23C765E-B44A-4B45-9A11-D0EB8CA639AE}">
      <dgm:prSet/>
      <dgm:spPr/>
      <dgm:t>
        <a:bodyPr/>
        <a:lstStyle/>
        <a:p>
          <a:endParaRPr lang="ru-RU"/>
        </a:p>
      </dgm:t>
    </dgm:pt>
    <dgm:pt modelId="{1E93061D-8354-45AE-9366-9B9E53BBA5D0}" type="sibTrans" cxnId="{B23C765E-B44A-4B45-9A11-D0EB8CA639AE}">
      <dgm:prSet/>
      <dgm:spPr/>
      <dgm:t>
        <a:bodyPr/>
        <a:lstStyle/>
        <a:p>
          <a:endParaRPr lang="ru-RU"/>
        </a:p>
      </dgm:t>
    </dgm:pt>
    <dgm:pt modelId="{3E394F64-9DA0-4723-A03D-041E126A56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процесса создания мультфильма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E5197CB-A78E-404A-868B-59CEE3CE1F54}" type="parTrans" cxnId="{F49DA51E-8C22-4D26-9D6D-E04CEA6C0DD9}">
      <dgm:prSet/>
      <dgm:spPr/>
      <dgm:t>
        <a:bodyPr/>
        <a:lstStyle/>
        <a:p>
          <a:endParaRPr lang="ru-RU"/>
        </a:p>
      </dgm:t>
    </dgm:pt>
    <dgm:pt modelId="{75ED41E5-1AE7-43B0-88D7-E32CD047ECD1}" type="sibTrans" cxnId="{F49DA51E-8C22-4D26-9D6D-E04CEA6C0DD9}">
      <dgm:prSet/>
      <dgm:spPr/>
      <dgm:t>
        <a:bodyPr/>
        <a:lstStyle/>
        <a:p>
          <a:endParaRPr lang="ru-RU"/>
        </a:p>
      </dgm:t>
    </dgm:pt>
    <dgm:pt modelId="{4151FAA5-E3EF-44C4-B7C4-B01D35333D2F}">
      <dgm:prSet phldrT="[Текст]" custT="1"/>
      <dgm:spPr/>
      <dgm:t>
        <a:bodyPr/>
        <a:lstStyle/>
        <a:p>
          <a:pPr marL="228600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endParaRPr lang="ru-RU" sz="1600" dirty="0"/>
        </a:p>
      </dgm:t>
    </dgm:pt>
    <dgm:pt modelId="{83D954F9-9C4F-40D4-848C-66DB4D3945A8}" type="parTrans" cxnId="{EDD3211E-4D56-42AE-B8AE-C00B0CB13DD6}">
      <dgm:prSet/>
      <dgm:spPr/>
      <dgm:t>
        <a:bodyPr/>
        <a:lstStyle/>
        <a:p>
          <a:endParaRPr lang="ru-RU"/>
        </a:p>
      </dgm:t>
    </dgm:pt>
    <dgm:pt modelId="{49AE0DD1-6959-4C79-AC6E-34E9CA6391DB}" type="sibTrans" cxnId="{EDD3211E-4D56-42AE-B8AE-C00B0CB13DD6}">
      <dgm:prSet/>
      <dgm:spPr/>
      <dgm:t>
        <a:bodyPr/>
        <a:lstStyle/>
        <a:p>
          <a:endParaRPr lang="ru-RU"/>
        </a:p>
      </dgm:t>
    </dgm:pt>
    <dgm:pt modelId="{0BB29FD3-4D40-4B34-BFF3-45E62D127F8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этап: </a:t>
          </a:r>
          <a:endParaRPr lang="ru-RU" sz="1600" dirty="0"/>
        </a:p>
      </dgm:t>
    </dgm:pt>
    <dgm:pt modelId="{44306B1D-8023-44D0-845D-FD2765E00403}" type="parTrans" cxnId="{96989FF9-E898-42C2-89E4-277ED88904B1}">
      <dgm:prSet/>
      <dgm:spPr/>
      <dgm:t>
        <a:bodyPr/>
        <a:lstStyle/>
        <a:p>
          <a:endParaRPr lang="ru-RU"/>
        </a:p>
      </dgm:t>
    </dgm:pt>
    <dgm:pt modelId="{A0951C1B-BD5D-4E08-9DF3-DD11496BD517}" type="sibTrans" cxnId="{96989FF9-E898-42C2-89E4-277ED88904B1}">
      <dgm:prSet/>
      <dgm:spPr/>
      <dgm:t>
        <a:bodyPr/>
        <a:lstStyle/>
        <a:p>
          <a:endParaRPr lang="ru-RU"/>
        </a:p>
      </dgm:t>
    </dgm:pt>
    <dgm:pt modelId="{9C217186-F871-4EFD-8210-F7B8BC8C6C3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снятия мультфильма и его озвучивание</a:t>
          </a:r>
        </a:p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65C42-4C3B-4D9E-A87B-C774F64E5879}" type="parTrans" cxnId="{34E589FE-5618-49B6-8EB5-82937738344D}">
      <dgm:prSet/>
      <dgm:spPr/>
      <dgm:t>
        <a:bodyPr/>
        <a:lstStyle/>
        <a:p>
          <a:endParaRPr lang="ru-RU"/>
        </a:p>
      </dgm:t>
    </dgm:pt>
    <dgm:pt modelId="{617D562D-401D-4DBD-A357-263F8FF2F228}" type="sibTrans" cxnId="{34E589FE-5618-49B6-8EB5-82937738344D}">
      <dgm:prSet/>
      <dgm:spPr/>
      <dgm:t>
        <a:bodyPr/>
        <a:lstStyle/>
        <a:p>
          <a:endParaRPr lang="ru-RU"/>
        </a:p>
      </dgm:t>
    </dgm:pt>
    <dgm:pt modelId="{4102C3FB-4B37-4DB1-932B-060F81DDBF8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этап: </a:t>
          </a:r>
          <a:endParaRPr lang="ru-RU" sz="1600" dirty="0"/>
        </a:p>
      </dgm:t>
    </dgm:pt>
    <dgm:pt modelId="{987E9F15-4ED3-4118-BFBE-BBBC53A10FF8}" type="parTrans" cxnId="{4B9683C5-E3BB-405B-A8E3-D71F8B862414}">
      <dgm:prSet/>
      <dgm:spPr/>
      <dgm:t>
        <a:bodyPr/>
        <a:lstStyle/>
        <a:p>
          <a:endParaRPr lang="ru-RU"/>
        </a:p>
      </dgm:t>
    </dgm:pt>
    <dgm:pt modelId="{0AC1769A-F921-4734-AD58-78B18A9C71C3}" type="sibTrans" cxnId="{4B9683C5-E3BB-405B-A8E3-D71F8B862414}">
      <dgm:prSet/>
      <dgm:spPr/>
      <dgm:t>
        <a:bodyPr/>
        <a:lstStyle/>
        <a:p>
          <a:endParaRPr lang="ru-RU"/>
        </a:p>
      </dgm:t>
    </dgm:pt>
    <dgm:pt modelId="{B81A87EE-83CE-4C0E-AFD1-C6BC3E2D087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готового мультфильма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A1A2102C-C331-4F0F-AAA6-AA1FCE360A3A}" type="parTrans" cxnId="{B54430B7-CAD4-484D-AD7F-9534614E8B7F}">
      <dgm:prSet/>
      <dgm:spPr/>
      <dgm:t>
        <a:bodyPr/>
        <a:lstStyle/>
        <a:p>
          <a:endParaRPr lang="ru-RU"/>
        </a:p>
      </dgm:t>
    </dgm:pt>
    <dgm:pt modelId="{C3722683-6939-4B29-85AC-3B97F6D20F8C}" type="sibTrans" cxnId="{B54430B7-CAD4-484D-AD7F-9534614E8B7F}">
      <dgm:prSet/>
      <dgm:spPr/>
      <dgm:t>
        <a:bodyPr/>
        <a:lstStyle/>
        <a:p>
          <a:endParaRPr lang="ru-RU"/>
        </a:p>
      </dgm:t>
    </dgm:pt>
    <dgm:pt modelId="{23616E6B-6768-47E9-8113-AE05F8AFAFC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или подбор персонажей и декорации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F1A402A-A251-4B2B-AEE1-C416CEF3311E}" type="sibTrans" cxnId="{1BE39EEE-A83F-4F33-9588-F867C1B4BD70}">
      <dgm:prSet/>
      <dgm:spPr/>
      <dgm:t>
        <a:bodyPr/>
        <a:lstStyle/>
        <a:p>
          <a:endParaRPr lang="ru-RU"/>
        </a:p>
      </dgm:t>
    </dgm:pt>
    <dgm:pt modelId="{4E3071F9-18B6-40B0-9728-F1E25A654CD9}" type="parTrans" cxnId="{1BE39EEE-A83F-4F33-9588-F867C1B4BD70}">
      <dgm:prSet/>
      <dgm:spPr/>
      <dgm:t>
        <a:bodyPr/>
        <a:lstStyle/>
        <a:p>
          <a:endParaRPr lang="ru-RU"/>
        </a:p>
      </dgm:t>
    </dgm:pt>
    <dgm:pt modelId="{8D7F718F-B6EA-4811-AE5D-4FDB8DAAD90F}" type="pres">
      <dgm:prSet presAssocID="{9556B029-B79D-4A1B-AD8D-D7C6C692B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DDB48-7D3C-4248-BFFB-14BA223E002E}" type="pres">
      <dgm:prSet presAssocID="{E8394BFA-CE34-4DCA-AC9F-8BA8E4654DAA}" presName="composite" presStyleCnt="0"/>
      <dgm:spPr/>
    </dgm:pt>
    <dgm:pt modelId="{6FD7584E-B5B6-4437-A7D8-DAC935690921}" type="pres">
      <dgm:prSet presAssocID="{E8394BFA-CE34-4DCA-AC9F-8BA8E4654DA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6822D-7111-4921-89DC-B9AD0A571ACE}" type="pres">
      <dgm:prSet presAssocID="{E8394BFA-CE34-4DCA-AC9F-8BA8E4654DA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3C6EF-0F52-44B4-BB16-27513305755D}" type="pres">
      <dgm:prSet presAssocID="{9470CDFB-78FF-4DEC-BE14-3F3CF561C54A}" presName="sp" presStyleCnt="0"/>
      <dgm:spPr/>
    </dgm:pt>
    <dgm:pt modelId="{400977D6-AE1C-4511-B41F-000569F4E6C6}" type="pres">
      <dgm:prSet presAssocID="{4156B5E9-6B24-42F6-8B97-B25C39F3CF2E}" presName="composite" presStyleCnt="0"/>
      <dgm:spPr/>
    </dgm:pt>
    <dgm:pt modelId="{F0A883AD-9485-4C28-A3B0-2EC31799AE81}" type="pres">
      <dgm:prSet presAssocID="{4156B5E9-6B24-42F6-8B97-B25C39F3CF2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D7D8-709B-4BDD-BFE4-B55DB85BA1D7}" type="pres">
      <dgm:prSet presAssocID="{4156B5E9-6B24-42F6-8B97-B25C39F3CF2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C0BA0-CD0A-4252-8E5A-B1292DB94103}" type="pres">
      <dgm:prSet presAssocID="{1E93061D-8354-45AE-9366-9B9E53BBA5D0}" presName="sp" presStyleCnt="0"/>
      <dgm:spPr/>
    </dgm:pt>
    <dgm:pt modelId="{9BFD8BF8-735C-4BFF-BCF6-55CDC4CB0851}" type="pres">
      <dgm:prSet presAssocID="{4151FAA5-E3EF-44C4-B7C4-B01D35333D2F}" presName="composite" presStyleCnt="0"/>
      <dgm:spPr/>
    </dgm:pt>
    <dgm:pt modelId="{D37FD104-95DB-4CCF-8A5D-EEE1F009039F}" type="pres">
      <dgm:prSet presAssocID="{4151FAA5-E3EF-44C4-B7C4-B01D35333D2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A0B78-C6E3-421D-837C-4FD6D562E665}" type="pres">
      <dgm:prSet presAssocID="{4151FAA5-E3EF-44C4-B7C4-B01D35333D2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5530A-8E14-4F76-8993-7439C62E3A4E}" type="pres">
      <dgm:prSet presAssocID="{49AE0DD1-6959-4C79-AC6E-34E9CA6391DB}" presName="sp" presStyleCnt="0"/>
      <dgm:spPr/>
    </dgm:pt>
    <dgm:pt modelId="{F42E601F-D2ED-4FD2-81EC-B8422D27FB5C}" type="pres">
      <dgm:prSet presAssocID="{0BB29FD3-4D40-4B34-BFF3-45E62D127F88}" presName="composite" presStyleCnt="0"/>
      <dgm:spPr/>
    </dgm:pt>
    <dgm:pt modelId="{09E1F994-9CA0-4A5C-A4D2-1A5183A6BC34}" type="pres">
      <dgm:prSet presAssocID="{0BB29FD3-4D40-4B34-BFF3-45E62D127F8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1EA6B-3361-4D42-AC95-C95ED902BCB6}" type="pres">
      <dgm:prSet presAssocID="{0BB29FD3-4D40-4B34-BFF3-45E62D127F8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4A211-E13E-49D5-882F-6071E7FADD1E}" type="pres">
      <dgm:prSet presAssocID="{A0951C1B-BD5D-4E08-9DF3-DD11496BD517}" presName="sp" presStyleCnt="0"/>
      <dgm:spPr/>
    </dgm:pt>
    <dgm:pt modelId="{D4D0ACDC-362B-4F3A-B673-60516F08B0E9}" type="pres">
      <dgm:prSet presAssocID="{4102C3FB-4B37-4DB1-932B-060F81DDBF85}" presName="composite" presStyleCnt="0"/>
      <dgm:spPr/>
    </dgm:pt>
    <dgm:pt modelId="{8D0D66D7-A40D-404A-A095-313DB03005F4}" type="pres">
      <dgm:prSet presAssocID="{4102C3FB-4B37-4DB1-932B-060F81DDBF8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AC0A1-63AA-4936-B74F-038DB2E01518}" type="pres">
      <dgm:prSet presAssocID="{4102C3FB-4B37-4DB1-932B-060F81DDBF8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7141E-EEA5-4ED6-9C65-37E7A63B454B}" type="presOf" srcId="{F1029A45-E07F-4C70-B782-C7935C140BBF}" destId="{9096822D-7111-4921-89DC-B9AD0A571ACE}" srcOrd="0" destOrd="0" presId="urn:microsoft.com/office/officeart/2005/8/layout/chevron2"/>
    <dgm:cxn modelId="{80645743-AA12-4D9C-9554-6B571201EE9D}" type="presOf" srcId="{4102C3FB-4B37-4DB1-932B-060F81DDBF85}" destId="{8D0D66D7-A40D-404A-A095-313DB03005F4}" srcOrd="0" destOrd="0" presId="urn:microsoft.com/office/officeart/2005/8/layout/chevron2"/>
    <dgm:cxn modelId="{9C527EE4-78BD-4557-B377-A6FA5600BCDD}" type="presOf" srcId="{0BB29FD3-4D40-4B34-BFF3-45E62D127F88}" destId="{09E1F994-9CA0-4A5C-A4D2-1A5183A6BC34}" srcOrd="0" destOrd="0" presId="urn:microsoft.com/office/officeart/2005/8/layout/chevron2"/>
    <dgm:cxn modelId="{D368DFDA-CAFD-4124-B22D-7795A7FA0409}" type="presOf" srcId="{E8394BFA-CE34-4DCA-AC9F-8BA8E4654DAA}" destId="{6FD7584E-B5B6-4437-A7D8-DAC935690921}" srcOrd="0" destOrd="0" presId="urn:microsoft.com/office/officeart/2005/8/layout/chevron2"/>
    <dgm:cxn modelId="{84B7CC33-2B97-4F49-954B-E205AE36BEE3}" type="presOf" srcId="{4156B5E9-6B24-42F6-8B97-B25C39F3CF2E}" destId="{F0A883AD-9485-4C28-A3B0-2EC31799AE81}" srcOrd="0" destOrd="0" presId="urn:microsoft.com/office/officeart/2005/8/layout/chevron2"/>
    <dgm:cxn modelId="{34E589FE-5618-49B6-8EB5-82937738344D}" srcId="{0BB29FD3-4D40-4B34-BFF3-45E62D127F88}" destId="{9C217186-F871-4EFD-8210-F7B8BC8C6C37}" srcOrd="0" destOrd="0" parTransId="{DD865C42-4C3B-4D9E-A87B-C774F64E5879}" sibTransId="{617D562D-401D-4DBD-A357-263F8FF2F228}"/>
    <dgm:cxn modelId="{B23C765E-B44A-4B45-9A11-D0EB8CA639AE}" srcId="{9556B029-B79D-4A1B-AD8D-D7C6C692B6AD}" destId="{4156B5E9-6B24-42F6-8B97-B25C39F3CF2E}" srcOrd="1" destOrd="0" parTransId="{04691838-F998-4B92-AB7A-48964E716AD2}" sibTransId="{1E93061D-8354-45AE-9366-9B9E53BBA5D0}"/>
    <dgm:cxn modelId="{553E2907-C47B-4BA5-AD0A-C1C4BED84164}" type="presOf" srcId="{B81A87EE-83CE-4C0E-AFD1-C6BC3E2D0871}" destId="{798AC0A1-63AA-4936-B74F-038DB2E01518}" srcOrd="0" destOrd="0" presId="urn:microsoft.com/office/officeart/2005/8/layout/chevron2"/>
    <dgm:cxn modelId="{F49DA51E-8C22-4D26-9D6D-E04CEA6C0DD9}" srcId="{4156B5E9-6B24-42F6-8B97-B25C39F3CF2E}" destId="{3E394F64-9DA0-4723-A03D-041E126A56DA}" srcOrd="0" destOrd="0" parTransId="{1E5197CB-A78E-404A-868B-59CEE3CE1F54}" sibTransId="{75ED41E5-1AE7-43B0-88D7-E32CD047ECD1}"/>
    <dgm:cxn modelId="{1BE39EEE-A83F-4F33-9588-F867C1B4BD70}" srcId="{4151FAA5-E3EF-44C4-B7C4-B01D35333D2F}" destId="{23616E6B-6768-47E9-8113-AE05F8AFAFC0}" srcOrd="0" destOrd="0" parTransId="{4E3071F9-18B6-40B0-9728-F1E25A654CD9}" sibTransId="{3F1A402A-A251-4B2B-AEE1-C416CEF3311E}"/>
    <dgm:cxn modelId="{AB091D4B-FD2C-49C1-9971-84991B098336}" type="presOf" srcId="{3E394F64-9DA0-4723-A03D-041E126A56DA}" destId="{B936D7D8-709B-4BDD-BFE4-B55DB85BA1D7}" srcOrd="0" destOrd="0" presId="urn:microsoft.com/office/officeart/2005/8/layout/chevron2"/>
    <dgm:cxn modelId="{2BD5971D-01B7-4B8F-BFC1-2C9A7C487542}" type="presOf" srcId="{9C217186-F871-4EFD-8210-F7B8BC8C6C37}" destId="{F7F1EA6B-3361-4D42-AC95-C95ED902BCB6}" srcOrd="0" destOrd="0" presId="urn:microsoft.com/office/officeart/2005/8/layout/chevron2"/>
    <dgm:cxn modelId="{4B9683C5-E3BB-405B-A8E3-D71F8B862414}" srcId="{9556B029-B79D-4A1B-AD8D-D7C6C692B6AD}" destId="{4102C3FB-4B37-4DB1-932B-060F81DDBF85}" srcOrd="4" destOrd="0" parTransId="{987E9F15-4ED3-4118-BFBE-BBBC53A10FF8}" sibTransId="{0AC1769A-F921-4734-AD58-78B18A9C71C3}"/>
    <dgm:cxn modelId="{252DC464-86C8-4921-95A4-24E9C0F54710}" type="presOf" srcId="{9556B029-B79D-4A1B-AD8D-D7C6C692B6AD}" destId="{8D7F718F-B6EA-4811-AE5D-4FDB8DAAD90F}" srcOrd="0" destOrd="0" presId="urn:microsoft.com/office/officeart/2005/8/layout/chevron2"/>
    <dgm:cxn modelId="{36055D14-24B6-4FDF-8A21-A3098E46F482}" srcId="{9556B029-B79D-4A1B-AD8D-D7C6C692B6AD}" destId="{E8394BFA-CE34-4DCA-AC9F-8BA8E4654DAA}" srcOrd="0" destOrd="0" parTransId="{36585DC9-C6C3-48BF-AC3B-F874920C6B20}" sibTransId="{9470CDFB-78FF-4DEC-BE14-3F3CF561C54A}"/>
    <dgm:cxn modelId="{96989FF9-E898-42C2-89E4-277ED88904B1}" srcId="{9556B029-B79D-4A1B-AD8D-D7C6C692B6AD}" destId="{0BB29FD3-4D40-4B34-BFF3-45E62D127F88}" srcOrd="3" destOrd="0" parTransId="{44306B1D-8023-44D0-845D-FD2765E00403}" sibTransId="{A0951C1B-BD5D-4E08-9DF3-DD11496BD517}"/>
    <dgm:cxn modelId="{E2C8AF0B-F15B-43D8-AD67-5803631E1776}" srcId="{E8394BFA-CE34-4DCA-AC9F-8BA8E4654DAA}" destId="{F1029A45-E07F-4C70-B782-C7935C140BBF}" srcOrd="0" destOrd="0" parTransId="{8059A286-0DE7-429C-AA36-3FF1483132E0}" sibTransId="{AC38034B-DC92-439D-AA2C-DB50F8BFEE0D}"/>
    <dgm:cxn modelId="{B54430B7-CAD4-484D-AD7F-9534614E8B7F}" srcId="{4102C3FB-4B37-4DB1-932B-060F81DDBF85}" destId="{B81A87EE-83CE-4C0E-AFD1-C6BC3E2D0871}" srcOrd="0" destOrd="0" parTransId="{A1A2102C-C331-4F0F-AAA6-AA1FCE360A3A}" sibTransId="{C3722683-6939-4B29-85AC-3B97F6D20F8C}"/>
    <dgm:cxn modelId="{EDD3211E-4D56-42AE-B8AE-C00B0CB13DD6}" srcId="{9556B029-B79D-4A1B-AD8D-D7C6C692B6AD}" destId="{4151FAA5-E3EF-44C4-B7C4-B01D35333D2F}" srcOrd="2" destOrd="0" parTransId="{83D954F9-9C4F-40D4-848C-66DB4D3945A8}" sibTransId="{49AE0DD1-6959-4C79-AC6E-34E9CA6391DB}"/>
    <dgm:cxn modelId="{A08B2496-0F2F-4970-B2C9-E4216D2278BD}" type="presOf" srcId="{23616E6B-6768-47E9-8113-AE05F8AFAFC0}" destId="{751A0B78-C6E3-421D-837C-4FD6D562E665}" srcOrd="0" destOrd="0" presId="urn:microsoft.com/office/officeart/2005/8/layout/chevron2"/>
    <dgm:cxn modelId="{7575BE74-BEA4-4307-921F-32494D5EF39C}" type="presOf" srcId="{4151FAA5-E3EF-44C4-B7C4-B01D35333D2F}" destId="{D37FD104-95DB-4CCF-8A5D-EEE1F009039F}" srcOrd="0" destOrd="0" presId="urn:microsoft.com/office/officeart/2005/8/layout/chevron2"/>
    <dgm:cxn modelId="{CD1F8CA7-0B77-4DB6-B6D5-6BDA5B6DD449}" type="presParOf" srcId="{8D7F718F-B6EA-4811-AE5D-4FDB8DAAD90F}" destId="{AC3DDB48-7D3C-4248-BFFB-14BA223E002E}" srcOrd="0" destOrd="0" presId="urn:microsoft.com/office/officeart/2005/8/layout/chevron2"/>
    <dgm:cxn modelId="{6E51DB8F-8522-411F-907D-F2DCA9D08454}" type="presParOf" srcId="{AC3DDB48-7D3C-4248-BFFB-14BA223E002E}" destId="{6FD7584E-B5B6-4437-A7D8-DAC935690921}" srcOrd="0" destOrd="0" presId="urn:microsoft.com/office/officeart/2005/8/layout/chevron2"/>
    <dgm:cxn modelId="{EB509492-B3B4-4620-BA10-2135EE8B9D7E}" type="presParOf" srcId="{AC3DDB48-7D3C-4248-BFFB-14BA223E002E}" destId="{9096822D-7111-4921-89DC-B9AD0A571ACE}" srcOrd="1" destOrd="0" presId="urn:microsoft.com/office/officeart/2005/8/layout/chevron2"/>
    <dgm:cxn modelId="{425BED7F-8CB9-4966-9A36-B103FAD96554}" type="presParOf" srcId="{8D7F718F-B6EA-4811-AE5D-4FDB8DAAD90F}" destId="{9703C6EF-0F52-44B4-BB16-27513305755D}" srcOrd="1" destOrd="0" presId="urn:microsoft.com/office/officeart/2005/8/layout/chevron2"/>
    <dgm:cxn modelId="{CB49BE20-9B94-472B-A953-1FF08FFA12CD}" type="presParOf" srcId="{8D7F718F-B6EA-4811-AE5D-4FDB8DAAD90F}" destId="{400977D6-AE1C-4511-B41F-000569F4E6C6}" srcOrd="2" destOrd="0" presId="urn:microsoft.com/office/officeart/2005/8/layout/chevron2"/>
    <dgm:cxn modelId="{9F9843DA-1739-4DD1-939A-8E9F123CF7F7}" type="presParOf" srcId="{400977D6-AE1C-4511-B41F-000569F4E6C6}" destId="{F0A883AD-9485-4C28-A3B0-2EC31799AE81}" srcOrd="0" destOrd="0" presId="urn:microsoft.com/office/officeart/2005/8/layout/chevron2"/>
    <dgm:cxn modelId="{5E161297-27CD-4857-9DC8-4D9EE6C2FB36}" type="presParOf" srcId="{400977D6-AE1C-4511-B41F-000569F4E6C6}" destId="{B936D7D8-709B-4BDD-BFE4-B55DB85BA1D7}" srcOrd="1" destOrd="0" presId="urn:microsoft.com/office/officeart/2005/8/layout/chevron2"/>
    <dgm:cxn modelId="{DACFBC9B-E386-41AB-A039-A48D05162229}" type="presParOf" srcId="{8D7F718F-B6EA-4811-AE5D-4FDB8DAAD90F}" destId="{BA1C0BA0-CD0A-4252-8E5A-B1292DB94103}" srcOrd="3" destOrd="0" presId="urn:microsoft.com/office/officeart/2005/8/layout/chevron2"/>
    <dgm:cxn modelId="{4444D801-4448-4286-A1C8-3A3927403B47}" type="presParOf" srcId="{8D7F718F-B6EA-4811-AE5D-4FDB8DAAD90F}" destId="{9BFD8BF8-735C-4BFF-BCF6-55CDC4CB0851}" srcOrd="4" destOrd="0" presId="urn:microsoft.com/office/officeart/2005/8/layout/chevron2"/>
    <dgm:cxn modelId="{224550A8-2E1F-47B9-A2BD-7D3A2C1D0436}" type="presParOf" srcId="{9BFD8BF8-735C-4BFF-BCF6-55CDC4CB0851}" destId="{D37FD104-95DB-4CCF-8A5D-EEE1F009039F}" srcOrd="0" destOrd="0" presId="urn:microsoft.com/office/officeart/2005/8/layout/chevron2"/>
    <dgm:cxn modelId="{C079F584-D1BA-4F26-BC48-8DACF2FF9E4E}" type="presParOf" srcId="{9BFD8BF8-735C-4BFF-BCF6-55CDC4CB0851}" destId="{751A0B78-C6E3-421D-837C-4FD6D562E665}" srcOrd="1" destOrd="0" presId="urn:microsoft.com/office/officeart/2005/8/layout/chevron2"/>
    <dgm:cxn modelId="{EF871BAA-608F-4688-9D47-DFEFD9E24CA4}" type="presParOf" srcId="{8D7F718F-B6EA-4811-AE5D-4FDB8DAAD90F}" destId="{5FA5530A-8E14-4F76-8993-7439C62E3A4E}" srcOrd="5" destOrd="0" presId="urn:microsoft.com/office/officeart/2005/8/layout/chevron2"/>
    <dgm:cxn modelId="{5203A0E5-FE61-4EF6-8103-598D53C658E3}" type="presParOf" srcId="{8D7F718F-B6EA-4811-AE5D-4FDB8DAAD90F}" destId="{F42E601F-D2ED-4FD2-81EC-B8422D27FB5C}" srcOrd="6" destOrd="0" presId="urn:microsoft.com/office/officeart/2005/8/layout/chevron2"/>
    <dgm:cxn modelId="{090C9FF8-3656-4F92-AB2D-7E9767C1F597}" type="presParOf" srcId="{F42E601F-D2ED-4FD2-81EC-B8422D27FB5C}" destId="{09E1F994-9CA0-4A5C-A4D2-1A5183A6BC34}" srcOrd="0" destOrd="0" presId="urn:microsoft.com/office/officeart/2005/8/layout/chevron2"/>
    <dgm:cxn modelId="{33E21655-E519-4346-A6CA-C2FBAFCE0BD2}" type="presParOf" srcId="{F42E601F-D2ED-4FD2-81EC-B8422D27FB5C}" destId="{F7F1EA6B-3361-4D42-AC95-C95ED902BCB6}" srcOrd="1" destOrd="0" presId="urn:microsoft.com/office/officeart/2005/8/layout/chevron2"/>
    <dgm:cxn modelId="{7F9379D6-5C09-4DC3-BC90-FE69B1D78EA9}" type="presParOf" srcId="{8D7F718F-B6EA-4811-AE5D-4FDB8DAAD90F}" destId="{0874A211-E13E-49D5-882F-6071E7FADD1E}" srcOrd="7" destOrd="0" presId="urn:microsoft.com/office/officeart/2005/8/layout/chevron2"/>
    <dgm:cxn modelId="{69E51000-9F93-4AFB-ADA2-910C8A3E65DC}" type="presParOf" srcId="{8D7F718F-B6EA-4811-AE5D-4FDB8DAAD90F}" destId="{D4D0ACDC-362B-4F3A-B673-60516F08B0E9}" srcOrd="8" destOrd="0" presId="urn:microsoft.com/office/officeart/2005/8/layout/chevron2"/>
    <dgm:cxn modelId="{858812C8-BFCE-498D-A370-703F9E62967C}" type="presParOf" srcId="{D4D0ACDC-362B-4F3A-B673-60516F08B0E9}" destId="{8D0D66D7-A40D-404A-A095-313DB03005F4}" srcOrd="0" destOrd="0" presId="urn:microsoft.com/office/officeart/2005/8/layout/chevron2"/>
    <dgm:cxn modelId="{D97F2FC5-340F-461B-A4ED-6C733A433298}" type="presParOf" srcId="{D4D0ACDC-362B-4F3A-B673-60516F08B0E9}" destId="{798AC0A1-63AA-4936-B74F-038DB2E015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584E-B5B6-4437-A7D8-DAC935690921}">
      <dsp:nvSpPr>
        <dsp:cNvPr id="0" name=""/>
        <dsp:cNvSpPr/>
      </dsp:nvSpPr>
      <dsp:spPr>
        <a:xfrm rot="5400000">
          <a:off x="-163792" y="168904"/>
          <a:ext cx="1091949" cy="7643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kern="1200" dirty="0"/>
        </a:p>
      </dsp:txBody>
      <dsp:txXfrm rot="-5400000">
        <a:off x="1" y="387293"/>
        <a:ext cx="764364" cy="327585"/>
      </dsp:txXfrm>
    </dsp:sp>
    <dsp:sp modelId="{9096822D-7111-4921-89DC-B9AD0A571ACE}">
      <dsp:nvSpPr>
        <dsp:cNvPr id="0" name=""/>
        <dsp:cNvSpPr/>
      </dsp:nvSpPr>
      <dsp:spPr>
        <a:xfrm rot="5400000">
          <a:off x="4455790" y="-3686314"/>
          <a:ext cx="709767" cy="8092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историей и технологией создания мультфильмов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764364" y="39760"/>
        <a:ext cx="8057971" cy="640471"/>
      </dsp:txXfrm>
    </dsp:sp>
    <dsp:sp modelId="{F0A883AD-9485-4C28-A3B0-2EC31799AE81}">
      <dsp:nvSpPr>
        <dsp:cNvPr id="0" name=""/>
        <dsp:cNvSpPr/>
      </dsp:nvSpPr>
      <dsp:spPr>
        <a:xfrm rot="5400000">
          <a:off x="-163792" y="1143919"/>
          <a:ext cx="1091949" cy="7643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</a:t>
          </a:r>
          <a:endParaRPr lang="ru-RU" sz="1600" kern="1200" dirty="0"/>
        </a:p>
      </dsp:txBody>
      <dsp:txXfrm rot="-5400000">
        <a:off x="1" y="1362308"/>
        <a:ext cx="764364" cy="327585"/>
      </dsp:txXfrm>
    </dsp:sp>
    <dsp:sp modelId="{B936D7D8-709B-4BDD-BFE4-B55DB85BA1D7}">
      <dsp:nvSpPr>
        <dsp:cNvPr id="0" name=""/>
        <dsp:cNvSpPr/>
      </dsp:nvSpPr>
      <dsp:spPr>
        <a:xfrm rot="5400000">
          <a:off x="4455790" y="-2711299"/>
          <a:ext cx="709767" cy="8092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процесса создания мультфильма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764364" y="1014775"/>
        <a:ext cx="8057971" cy="640471"/>
      </dsp:txXfrm>
    </dsp:sp>
    <dsp:sp modelId="{D37FD104-95DB-4CCF-8A5D-EEE1F009039F}">
      <dsp:nvSpPr>
        <dsp:cNvPr id="0" name=""/>
        <dsp:cNvSpPr/>
      </dsp:nvSpPr>
      <dsp:spPr>
        <a:xfrm rot="5400000">
          <a:off x="-163792" y="2118934"/>
          <a:ext cx="1091949" cy="7643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228600" lvl="0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</a:t>
          </a:r>
          <a:endParaRPr lang="ru-RU" sz="1600" kern="1200" dirty="0"/>
        </a:p>
      </dsp:txBody>
      <dsp:txXfrm rot="-5400000">
        <a:off x="1" y="2337323"/>
        <a:ext cx="764364" cy="327585"/>
      </dsp:txXfrm>
    </dsp:sp>
    <dsp:sp modelId="{751A0B78-C6E3-421D-837C-4FD6D562E665}">
      <dsp:nvSpPr>
        <dsp:cNvPr id="0" name=""/>
        <dsp:cNvSpPr/>
      </dsp:nvSpPr>
      <dsp:spPr>
        <a:xfrm rot="5400000">
          <a:off x="4455604" y="-1736097"/>
          <a:ext cx="710140" cy="8092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или подбор персонажей и декорации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764365" y="1989808"/>
        <a:ext cx="8057953" cy="640808"/>
      </dsp:txXfrm>
    </dsp:sp>
    <dsp:sp modelId="{09E1F994-9CA0-4A5C-A4D2-1A5183A6BC34}">
      <dsp:nvSpPr>
        <dsp:cNvPr id="0" name=""/>
        <dsp:cNvSpPr/>
      </dsp:nvSpPr>
      <dsp:spPr>
        <a:xfrm rot="5400000">
          <a:off x="-163792" y="3093948"/>
          <a:ext cx="1091949" cy="7643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этап: </a:t>
          </a:r>
          <a:endParaRPr lang="ru-RU" sz="1600" kern="1200" dirty="0"/>
        </a:p>
      </dsp:txBody>
      <dsp:txXfrm rot="-5400000">
        <a:off x="1" y="3312337"/>
        <a:ext cx="764364" cy="327585"/>
      </dsp:txXfrm>
    </dsp:sp>
    <dsp:sp modelId="{F7F1EA6B-3361-4D42-AC95-C95ED902BCB6}">
      <dsp:nvSpPr>
        <dsp:cNvPr id="0" name=""/>
        <dsp:cNvSpPr/>
      </dsp:nvSpPr>
      <dsp:spPr>
        <a:xfrm rot="5400000">
          <a:off x="4455790" y="-761269"/>
          <a:ext cx="709767" cy="8092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снятия мультфильма и его озвучивание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4364" y="2964805"/>
        <a:ext cx="8057971" cy="640471"/>
      </dsp:txXfrm>
    </dsp:sp>
    <dsp:sp modelId="{8D0D66D7-A40D-404A-A095-313DB03005F4}">
      <dsp:nvSpPr>
        <dsp:cNvPr id="0" name=""/>
        <dsp:cNvSpPr/>
      </dsp:nvSpPr>
      <dsp:spPr>
        <a:xfrm rot="5400000">
          <a:off x="-163792" y="4068963"/>
          <a:ext cx="1091949" cy="7643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этап: </a:t>
          </a:r>
          <a:endParaRPr lang="ru-RU" sz="1600" kern="1200" dirty="0"/>
        </a:p>
      </dsp:txBody>
      <dsp:txXfrm rot="-5400000">
        <a:off x="1" y="4287352"/>
        <a:ext cx="764364" cy="327585"/>
      </dsp:txXfrm>
    </dsp:sp>
    <dsp:sp modelId="{798AC0A1-63AA-4936-B74F-038DB2E01518}">
      <dsp:nvSpPr>
        <dsp:cNvPr id="0" name=""/>
        <dsp:cNvSpPr/>
      </dsp:nvSpPr>
      <dsp:spPr>
        <a:xfrm rot="5400000">
          <a:off x="4455790" y="213745"/>
          <a:ext cx="709767" cy="8092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готового мультфильма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764364" y="3939819"/>
        <a:ext cx="8057971" cy="64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Мультипликационная студия – инновация в инклюзивном образовании ДОО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4104456" cy="17526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Недрыгайлова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Александровна, старший воспитатель МДОАУ № 94 «Радуга»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80881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фотоаппарат;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-дополнительное освещение;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анимационный фон.</a:t>
            </a:r>
          </a:p>
        </p:txBody>
      </p:sp>
      <p:sp>
        <p:nvSpPr>
          <p:cNvPr id="4" name="AutoShape 2" descr="https://www.foto-man.ru/content/Image/product/10500/10447/1044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0929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7" y="3645024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s://cdn.svyaznoy.ru/upload/iblock/833/1014685090.jpg/resize/483x483/hq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7"/>
            <a:ext cx="32666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6904" r="9312" b="5012"/>
          <a:stretch/>
        </p:blipFill>
        <p:spPr bwMode="auto">
          <a:xfrm>
            <a:off x="6232104" y="3394996"/>
            <a:ext cx="2492943" cy="247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847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933" y="188640"/>
            <a:ext cx="8920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этап: Просмотр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готового мультфильма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1" r="2424" b="1381"/>
          <a:stretch/>
        </p:blipFill>
        <p:spPr>
          <a:xfrm>
            <a:off x="563419" y="857252"/>
            <a:ext cx="6528861" cy="396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3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74045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съемке передний план открыт, ничего не загораживает персонажей;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Статичные предметы (фон) неподвижны в кадре, также не рекомендуется двигать штатив;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Можно менять положение декораций – закачались деревья, с них упали листья и т. п. 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кадр не должны попадать посторонние предметы (тени, руки аниматоров, если это не предполагается по режиссерскому замыслу;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 время записи звука в «студии» должна быть абсолютная тишина.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Приветствуется наличие звуковых эффектов (скрип двери, лай собаки, шум моря).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39"/>
            <a:ext cx="2512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7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заняты творческой деятельностью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удовлетворяется потребность детей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художественные навыки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новую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полезную информацию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 общение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взрослыми, что соответствует современным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тенденциям ФГОС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820" y="188639"/>
            <a:ext cx="69074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99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84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753132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процессы: формируются новые понятия, происходит решение задач и логических операций;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навыки: расширяется словарный запас в процессе обсуждения и озвучивания мультфильма;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процессы: память, восприятие, а также творческие способности детей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моторика, через изготовление декораций, персонажей для мультфильма;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самооценки ребенка, через общение со сверстниками и взрослыми;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команде, отстаивать свое мнение и прислушиваться к мнениям и рекомендациям других членов коллектива.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68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3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84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75313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заболеваний у детей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кризисные состояния, преодолевать страхи и бороться с различными невротическими состояниями;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волю к преодолению жизненных трудностей и становиться более веселыми и открытыми;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уровень тревожности и защитной агрессии;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положительного настроя к окружающему миру.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68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6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84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07677"/>
            <a:ext cx="8136904" cy="1323439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информированности о развитии ребенка;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творческая работа родителей, через включение их в творческий процесс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персонажей и фонов для создания мультфильма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68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53132"/>
            <a:ext cx="8136904" cy="2554545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качественное изменение образовательного процесса в ДОУ;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интереса детей к изобразительной деятельности;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творческого замысла с помощью различных видов искусства;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тесное взаимодействие со сверстниками и взрослыми в процессе работы;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информационной культуры детей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8698" y="4679349"/>
            <a:ext cx="8136904" cy="1938992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профессиональной компетенции;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творческого потенциала;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компьютерных навыков в работе;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удовлетворенность собственными результатами и деятельностью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5188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547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528" y="201789"/>
            <a:ext cx="8538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мультфильма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7981675"/>
              </p:ext>
            </p:extLst>
          </p:nvPr>
        </p:nvGraphicFramePr>
        <p:xfrm>
          <a:off x="172378" y="1052736"/>
          <a:ext cx="8856984" cy="500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4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4" y="188640"/>
            <a:ext cx="8747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Знакомство с историей и технологией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1 этапе: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Вводное занятие: «Путешествие в мир мультипликации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 о профессиях в мультипликации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Просмотр презентации по теме «В гостях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Подвижная игра «Отгадай профессию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Элементарное знакомство с процессом съемки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Просмотр мультфильмов, сделанных в разных техниках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названия для своей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-студии.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Беседа «Для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нужны декорации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двигаются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5201" r="9092" b="2099"/>
          <a:stretch/>
        </p:blipFill>
        <p:spPr>
          <a:xfrm>
            <a:off x="1835696" y="3987066"/>
            <a:ext cx="4107021" cy="260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39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714" y="188640"/>
            <a:ext cx="80322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Изучение процесса создания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Медиатека ДОУ № 94\фото садик\Фото 2019\Занятия\P90415-1614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994" r="14243" b="12297"/>
          <a:stretch/>
        </p:blipFill>
        <p:spPr bwMode="auto">
          <a:xfrm>
            <a:off x="2210582" y="3947973"/>
            <a:ext cx="3426691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2.infourok.ru/uploads/ex/05c9/0004d440-65160be7/img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4257964" y="1177963"/>
            <a:ext cx="3470685" cy="24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3.infourok.ru/uploads/ex/016c/00045ab3-4530365b/im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003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9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44" y="190744"/>
            <a:ext cx="90631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Создание или подбор персонажей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" y="1171460"/>
            <a:ext cx="3503416" cy="259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064" y="3852060"/>
            <a:ext cx="31683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Пластилиновая анимация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8457" y="718205"/>
            <a:ext cx="2596907" cy="350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42734" y="3852060"/>
            <a:ext cx="31683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перекладки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312"/>
          <a:stretch/>
        </p:blipFill>
        <p:spPr>
          <a:xfrm>
            <a:off x="464064" y="4509120"/>
            <a:ext cx="2444265" cy="14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8788"/>
          <a:stretch/>
        </p:blipFill>
        <p:spPr>
          <a:xfrm>
            <a:off x="3077131" y="4365104"/>
            <a:ext cx="2949779" cy="211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39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21362_28-p-sovremennie-foni-iz-multikov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980" y="188640"/>
            <a:ext cx="82537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Процесс снятия мультфильма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озвучивание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5122" r="23811" b="46765"/>
          <a:stretch/>
        </p:blipFill>
        <p:spPr bwMode="auto">
          <a:xfrm>
            <a:off x="4590573" y="4221088"/>
            <a:ext cx="3503439" cy="147677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7587" r="7003" b="10652"/>
          <a:stretch/>
        </p:blipFill>
        <p:spPr>
          <a:xfrm>
            <a:off x="539552" y="1142747"/>
            <a:ext cx="3651089" cy="274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5"/>
          <a:stretch/>
        </p:blipFill>
        <p:spPr>
          <a:xfrm>
            <a:off x="4564465" y="1142747"/>
            <a:ext cx="3939248" cy="271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3860"/>
          <a:stretch/>
        </p:blipFill>
        <p:spPr>
          <a:xfrm>
            <a:off x="561864" y="4005064"/>
            <a:ext cx="3606463" cy="231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456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595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МДОАУ-94</dc:creator>
  <cp:lastModifiedBy>ПК-94</cp:lastModifiedBy>
  <cp:revision>19</cp:revision>
  <dcterms:created xsi:type="dcterms:W3CDTF">2020-10-19T09:45:44Z</dcterms:created>
  <dcterms:modified xsi:type="dcterms:W3CDTF">2021-03-26T05:12:00Z</dcterms:modified>
</cp:coreProperties>
</file>