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942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45360-A257-47FA-92D0-E863B6840B76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92299-4BED-4153-8921-12F05E06A6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857232"/>
            <a:ext cx="7772400" cy="1327173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>История города в картинках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08" y="214290"/>
            <a:ext cx="4786346" cy="428628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МДОАУ «Детский сад № 98 г. Орска»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http://www.orsk-teatr.ru/wp-content/uploads/2015/02/ot5-1024x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928802"/>
            <a:ext cx="5684872" cy="37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6072166" y="5786454"/>
            <a:ext cx="3071834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Составила: старший воспитатель                                                                                                                                                             1 кв. категории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Пушкарева Т.В.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5429288" cy="650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5715008" y="2000240"/>
            <a:ext cx="3428992" cy="18573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БУЛГАРЫ</a:t>
            </a:r>
          </a:p>
          <a:p>
            <a:pPr algn="ctr"/>
            <a:r>
              <a:rPr lang="ru-RU" sz="2800" dirty="0" smtClean="0"/>
              <a:t>ПЕЧЕНЕГИ</a:t>
            </a:r>
          </a:p>
          <a:p>
            <a:pPr algn="ctr"/>
            <a:r>
              <a:rPr lang="ru-RU" sz="2800" dirty="0" smtClean="0"/>
              <a:t>ПОЛОВЦЫ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-135" r="6124" b="5450"/>
          <a:stretch/>
        </p:blipFill>
        <p:spPr bwMode="auto">
          <a:xfrm>
            <a:off x="3857620" y="285728"/>
            <a:ext cx="4989421" cy="643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85720" y="1571612"/>
            <a:ext cx="3571900" cy="135732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ОРЕНБУРГСКИЕ КАЗАКИ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14282" y="142852"/>
            <a:ext cx="8643998" cy="157163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 только в 1735 году  в нашей степи строят крепость, которая станет городом Орском</a:t>
            </a:r>
            <a:endParaRPr lang="ru-RU" sz="2800" dirty="0"/>
          </a:p>
        </p:txBody>
      </p:sp>
      <p:pic>
        <p:nvPicPr>
          <p:cNvPr id="5" name="Объект 3" descr="C:\Users\User\Desktop\kr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71612"/>
            <a:ext cx="6929486" cy="5072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6357950" y="428604"/>
            <a:ext cx="2786050" cy="614366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Когда город стал расти, улицам начали давать названия: </a:t>
            </a:r>
            <a:r>
              <a:rPr lang="ru-RU" sz="2800" b="1" u="sng" dirty="0" smtClean="0"/>
              <a:t>Большая, Мостовая, Лазаретная, Сенная</a:t>
            </a:r>
            <a:endParaRPr lang="ru-RU" sz="2800" b="1" u="sn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14290"/>
            <a:ext cx="627021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714480" y="5000636"/>
            <a:ext cx="3286148" cy="1214446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ул. Большая теперь </a:t>
            </a:r>
          </a:p>
          <a:p>
            <a:pPr algn="ctr"/>
            <a:r>
              <a:rPr lang="ru-RU" sz="2400" dirty="0" smtClean="0"/>
              <a:t>ул. Советская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85720" y="214290"/>
            <a:ext cx="8643998" cy="135732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Город рос – началось строительство вокзала.</a:t>
            </a:r>
          </a:p>
          <a:p>
            <a:pPr algn="ctr"/>
            <a:r>
              <a:rPr lang="ru-RU" sz="2800" dirty="0" smtClean="0"/>
              <a:t> В 1929 году Орск встречал первый поезд</a:t>
            </a:r>
            <a:endParaRPr lang="ru-RU" sz="2800" dirty="0"/>
          </a:p>
        </p:txBody>
      </p:sp>
      <p:pic>
        <p:nvPicPr>
          <p:cNvPr id="5" name="Picture 4" descr="https://www.ural56.ru/photos/2016/March2016/2332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643050"/>
            <a:ext cx="8229600" cy="48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http://photos.wikimapia.org/p/00/04/28/92/53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142852"/>
            <a:ext cx="7286676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714480" y="5500702"/>
            <a:ext cx="5786478" cy="64294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Современное здание вокзала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57158" y="5786454"/>
            <a:ext cx="8643998" cy="92869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Орске находят полезные ископаемые и начинается строительство заводов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7999437" cy="563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278" y="1428736"/>
            <a:ext cx="7310282" cy="469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Горизонтальный свиток 4"/>
          <p:cNvSpPr/>
          <p:nvPr/>
        </p:nvSpPr>
        <p:spPr>
          <a:xfrm>
            <a:off x="285720" y="285728"/>
            <a:ext cx="8501122" cy="12144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Начинают строить многоэтажные дома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6429388" y="214290"/>
            <a:ext cx="2857520" cy="64294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u="sng" dirty="0" smtClean="0"/>
              <a:t>22 июня 1941 года </a:t>
            </a:r>
            <a:r>
              <a:rPr lang="ru-RU" sz="2800" dirty="0" smtClean="0"/>
              <a:t>жизнь </a:t>
            </a:r>
            <a:r>
              <a:rPr lang="ru-RU" sz="2800" dirty="0" err="1" smtClean="0"/>
              <a:t>Орчан</a:t>
            </a:r>
            <a:r>
              <a:rPr lang="ru-RU" sz="2800" dirty="0" smtClean="0"/>
              <a:t> изменилась. </a:t>
            </a:r>
            <a:r>
              <a:rPr lang="ru-RU" sz="2800" b="1" dirty="0" smtClean="0"/>
              <a:t>Началась Великая Отечественная Война</a:t>
            </a:r>
            <a:endParaRPr lang="ru-RU" sz="28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982"/>
          <a:stretch>
            <a:fillRect/>
          </a:stretch>
        </p:blipFill>
        <p:spPr bwMode="auto">
          <a:xfrm>
            <a:off x="142844" y="857232"/>
            <a:ext cx="655962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142844" y="214290"/>
            <a:ext cx="2857520" cy="64294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Орские</a:t>
            </a:r>
            <a:r>
              <a:rPr lang="ru-RU" sz="2800" dirty="0" smtClean="0"/>
              <a:t> заводы стали выпускать продукцию для фронта</a:t>
            </a:r>
            <a:endParaRPr lang="ru-RU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785793"/>
            <a:ext cx="6215106" cy="473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3554"/>
            <a:ext cx="5357850" cy="401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Горизонтальный свиток 6"/>
          <p:cNvSpPr/>
          <p:nvPr/>
        </p:nvSpPr>
        <p:spPr>
          <a:xfrm>
            <a:off x="357158" y="3714752"/>
            <a:ext cx="8501122" cy="32861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Город, в котором мы живём – один из тысяч городов в России. Мы здесь родились, </a:t>
            </a:r>
            <a:r>
              <a:rPr lang="ru-RU" sz="2400" b="1" dirty="0" smtClean="0"/>
              <a:t>ходим </a:t>
            </a:r>
            <a:r>
              <a:rPr lang="ru-RU" sz="2400" b="1" dirty="0"/>
              <a:t>в детский </a:t>
            </a:r>
            <a:r>
              <a:rPr lang="ru-RU" sz="2400" b="1" dirty="0" smtClean="0"/>
              <a:t>сад. </a:t>
            </a:r>
            <a:r>
              <a:rPr lang="ru-RU" sz="2400" b="1" dirty="0"/>
              <a:t>Нам кажется, что всё в этом городе  нам знакомо. Но так ли это? Что мы знаем о нём? Ведь город не появился вместе с нами, он был до нас</a:t>
            </a:r>
            <a:r>
              <a:rPr lang="ru-RU" sz="2400" b="1" dirty="0" smtClean="0"/>
              <a:t>.</a:t>
            </a:r>
            <a:r>
              <a:rPr lang="ru-RU" sz="2400" b="1" dirty="0"/>
              <a:t> Почему именно здесь он возник, какие люди населяли эту землю раньше? Как изменялся город?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kraeved.opck.org/fotoalbom/orsk/memorial_vechnii_ogon/06_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7183259" cy="53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357158" y="5786454"/>
            <a:ext cx="8429684" cy="107154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Многие не вернулись с войны. В Память о них в Орске открыт </a:t>
            </a:r>
          </a:p>
          <a:p>
            <a:pPr algn="ctr"/>
            <a:r>
              <a:rPr lang="ru-RU" sz="2400" b="1" dirty="0" smtClean="0"/>
              <a:t>МЕМОРИАЛ ПАМЯТИ «Вечный огонь»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14282" y="0"/>
            <a:ext cx="8643998" cy="12858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 послевоенные годы начал формироваться современный облик города</a:t>
            </a:r>
            <a:endParaRPr lang="ru-RU" sz="2800" dirty="0"/>
          </a:p>
        </p:txBody>
      </p:sp>
      <p:pic>
        <p:nvPicPr>
          <p:cNvPr id="10" name="Picture 6" descr="Орск. Проспект В. И. Ленин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81350"/>
            <a:ext cx="5715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рск - Орс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85860"/>
            <a:ext cx="4762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286380" y="1785926"/>
            <a:ext cx="3143272" cy="100013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проспект Ленина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14282" y="5824728"/>
            <a:ext cx="871543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В 1948 году из депо вышел первый трамвай</a:t>
            </a:r>
            <a:endParaRPr lang="ru-RU" sz="3200" dirty="0"/>
          </a:p>
        </p:txBody>
      </p:sp>
      <p:pic>
        <p:nvPicPr>
          <p:cNvPr id="5" name="Picture 2" descr="http://etoretro.ru/data/media/1367/y_9530d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72560" cy="54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6357918" y="142852"/>
            <a:ext cx="2786082" cy="635798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Построен мост через реку Урал, который соединил две части города: европейскую и азиатскую </a:t>
            </a:r>
            <a:endParaRPr lang="ru-RU" sz="2400" dirty="0"/>
          </a:p>
        </p:txBody>
      </p:sp>
      <p:pic>
        <p:nvPicPr>
          <p:cNvPr id="5" name="Picture 2" descr="Орск - Орс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4495221" cy="38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megabook.ru/stream/mediapreview?Key=%d0%9e%d1%80%d1%81%d0%ba%20(%d0%bc%d0%be%d1%81%d1%82)&amp;Width=654&amp;Height=65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3286125"/>
            <a:ext cx="5286412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285720" y="285728"/>
            <a:ext cx="8643998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Строятся детские сады, школы, дома культуры, театр.</a:t>
            </a:r>
            <a:endParaRPr lang="ru-RU" sz="2800" dirty="0"/>
          </a:p>
        </p:txBody>
      </p:sp>
      <p:pic>
        <p:nvPicPr>
          <p:cNvPr id="5" name="Picture 2" descr="http://www.orsk-teatr.ru/wp-content/uploads/2015/02/ot5-1024x6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428736"/>
            <a:ext cx="789441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вальная выноска 3"/>
          <p:cNvSpPr/>
          <p:nvPr/>
        </p:nvSpPr>
        <p:spPr>
          <a:xfrm>
            <a:off x="428596" y="571480"/>
            <a:ext cx="8429684" cy="521497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На свете есть разные города: огромные, население которых исчисляется миллионами, </a:t>
            </a:r>
          </a:p>
          <a:p>
            <a:pPr algn="ctr"/>
            <a:r>
              <a:rPr lang="ru-RU" sz="3200" dirty="0" smtClean="0"/>
              <a:t>а есть небольшие и уютные. Именно таким является</a:t>
            </a:r>
          </a:p>
          <a:p>
            <a:pPr algn="ctr"/>
            <a:r>
              <a:rPr lang="ru-RU" sz="3200" dirty="0" smtClean="0"/>
              <a:t> наш родной  город ОРСК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5572132" y="142852"/>
            <a:ext cx="3571868" cy="64294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Природа нашего края начала формироваться очень давно. Южную и восточную части Оренбуржья (где сейчас расположен Орск) занимало море</a:t>
            </a:r>
            <a:endParaRPr lang="ru-RU" sz="28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5690547" cy="442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8729612" cy="545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214290"/>
            <a:ext cx="3000364" cy="614366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Климат был значительно теплее, чем сейчас. На суше преобладали тропические леса, где росли даже пальмы</a:t>
            </a:r>
            <a:endParaRPr lang="ru-RU" sz="2800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785794"/>
            <a:ext cx="6167458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8340025" cy="54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0" y="5572140"/>
            <a:ext cx="9144000" cy="11430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Позже сформировались основные черты современного ландшафта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2844" y="142852"/>
            <a:ext cx="8858312" cy="12858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Первые сведения о нашем крае приводит греческий </a:t>
            </a:r>
          </a:p>
          <a:p>
            <a:pPr algn="ctr"/>
            <a:r>
              <a:rPr lang="ru-RU" sz="2400" dirty="0" smtClean="0"/>
              <a:t>историк и путешественник ГЕРОДОТ</a:t>
            </a:r>
            <a:endParaRPr lang="ru-RU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t="2088" r="6809" b="14444"/>
          <a:stretch/>
        </p:blipFill>
        <p:spPr bwMode="auto">
          <a:xfrm>
            <a:off x="5643570" y="1785926"/>
            <a:ext cx="31934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5036379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0" y="142852"/>
            <a:ext cx="8929718" cy="128588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Первая карта с изображением р. Урал и Уральских гор</a:t>
            </a:r>
            <a:endParaRPr lang="ru-RU" sz="2800" dirty="0"/>
          </a:p>
        </p:txBody>
      </p:sp>
      <p:pic>
        <p:nvPicPr>
          <p:cNvPr id="5" name="Объект 3" descr="C:\Users\User\Desktop\gprtaPtolenmeya-1024x55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6"/>
          <a:stretch>
            <a:fillRect/>
          </a:stretch>
        </p:blipFill>
        <p:spPr bwMode="auto">
          <a:xfrm>
            <a:off x="428596" y="1357298"/>
            <a:ext cx="8229600" cy="37922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285720" y="5214950"/>
            <a:ext cx="2286016" cy="12858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р. </a:t>
            </a:r>
            <a:r>
              <a:rPr lang="ru-RU" sz="2400" dirty="0" err="1" smtClean="0"/>
              <a:t>Даикс</a:t>
            </a:r>
            <a:r>
              <a:rPr lang="ru-RU" sz="2400" dirty="0" smtClean="0"/>
              <a:t> – это р. Урал</a:t>
            </a:r>
            <a:endParaRPr lang="ru-RU" sz="24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000628" y="5357826"/>
            <a:ext cx="3786214" cy="1000132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Римикайские</a:t>
            </a:r>
            <a:r>
              <a:rPr lang="ru-RU" sz="2400" dirty="0" smtClean="0"/>
              <a:t> горы – это Уральские горы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42844" y="5643578"/>
            <a:ext cx="8858312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Лесостепные и степные пространства области с глубокой древности были освоены и обжиты человеком</a:t>
            </a: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31846"/>
            <a:ext cx="6643734" cy="528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6643702" y="857232"/>
            <a:ext cx="2500298" cy="154134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САРМАТЫ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378</Words>
  <Application>Microsoft Office PowerPoint</Application>
  <PresentationFormat>Экран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История города в картинках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Орск - город в степи</dc:title>
  <dc:creator>USER</dc:creator>
  <cp:lastModifiedBy>Детсад-98</cp:lastModifiedBy>
  <cp:revision>17</cp:revision>
  <dcterms:created xsi:type="dcterms:W3CDTF">2020-10-07T14:45:57Z</dcterms:created>
  <dcterms:modified xsi:type="dcterms:W3CDTF">2020-10-08T06:55:52Z</dcterms:modified>
</cp:coreProperties>
</file>