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75" r:id="rId11"/>
    <p:sldId id="264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7812360" cy="9361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МДОАУ «Центр развития ребенка – детский сад №56 «Надежда» г.Орска»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6400800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по безопасности жизнедеятельности детей среднего дошкольного возраста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безопасная жизнь»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3074" y="5301208"/>
            <a:ext cx="4154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высш.кат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Селиванова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Людмила Александровна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712528" cy="607771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«Спасательный инвентарь»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знания детей о предметах, необходимых при возникновении опасных ситуаций службам спасения.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хода игры.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Каждый ребенок должен выбрать при помощи указателя логотип экстренной службы  затем, вращая круг, необходимые атрибуты, используемые спецслужбами. Рассказать, что необходимо спасателям и как использовать. Если выбирается знак вопроса, то детям предлагается придумать, чем можно заменить предметы-атрибуты для каждой экстренной службы.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-459432"/>
            <a:ext cx="8571972" cy="799724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0669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Используемая литература: </a:t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Твоя безопасность: Как себя вести дома и на улице. Для среднего и старшего дошкольного возраста / К.Ю. Белая, В.Н. </a:t>
            </a:r>
            <a:r>
              <a:rPr lang="ru-RU" sz="1800" dirty="0" err="1" smtClean="0"/>
              <a:t>Зимонина</a:t>
            </a:r>
            <a:r>
              <a:rPr lang="ru-RU" sz="1800" dirty="0" smtClean="0"/>
              <a:t>, Л.А. </a:t>
            </a:r>
            <a:r>
              <a:rPr lang="ru-RU" sz="1800" dirty="0" err="1" smtClean="0"/>
              <a:t>Кондрыкинская</a:t>
            </a:r>
            <a:r>
              <a:rPr lang="ru-RU" sz="1800" dirty="0" smtClean="0"/>
              <a:t> и др. - 6-е изд. - М.: Просвещение, 2010. - 48 с.</a:t>
            </a:r>
            <a:br>
              <a:rPr lang="ru-RU" sz="1800" dirty="0" smtClean="0"/>
            </a:br>
            <a:r>
              <a:rPr lang="ru-RU" sz="1800" dirty="0" smtClean="0"/>
              <a:t>Авдеева Н.Н., Князева О.Л., </a:t>
            </a:r>
            <a:r>
              <a:rPr lang="ru-RU" sz="1800" dirty="0" err="1" smtClean="0"/>
              <a:t>Стеркина</a:t>
            </a:r>
            <a:r>
              <a:rPr lang="ru-RU" sz="1800" dirty="0" smtClean="0"/>
              <a:t> Р.Б. Безопасность: Учебное пособие по основам безопасности жизнедеятельности детей старшего дошкольного возраста. М.: ACT - С.П., 2002.</a:t>
            </a:r>
            <a:br>
              <a:rPr lang="ru-RU" sz="1800" dirty="0" smtClean="0"/>
            </a:br>
            <a:r>
              <a:rPr lang="ru-RU" sz="1800" dirty="0" smtClean="0"/>
              <a:t>Артемова Л.В. Окружающий мир в дидактических играх дошкольников. - М., 1992.</a:t>
            </a:r>
            <a:br>
              <a:rPr lang="ru-RU" sz="1800" dirty="0" smtClean="0"/>
            </a:br>
            <a:r>
              <a:rPr lang="ru-RU" sz="1800" dirty="0" smtClean="0"/>
              <a:t>Белая Н.Ю. Как обеспечить безопасность дошкольников. - М., 2000.</a:t>
            </a:r>
            <a:br>
              <a:rPr lang="ru-RU" sz="1800" dirty="0" smtClean="0"/>
            </a:br>
            <a:r>
              <a:rPr lang="ru-RU" sz="1800" dirty="0" err="1" smtClean="0"/>
              <a:t>Болотов</a:t>
            </a:r>
            <a:r>
              <a:rPr lang="ru-RU" sz="1800" dirty="0" smtClean="0"/>
              <a:t> В.Н. О новых актуальных программах по дошкольному образованию // Дошкольное воспитание. - 2003. - №1.-С. 4-9.</a:t>
            </a:r>
            <a:br>
              <a:rPr lang="ru-RU" sz="1800" dirty="0" smtClean="0"/>
            </a:br>
            <a:r>
              <a:rPr lang="ru-RU" sz="1800" dirty="0" smtClean="0"/>
              <a:t>Князева О. Мои помощники. // </a:t>
            </a:r>
            <a:r>
              <a:rPr lang="ru-RU" sz="1800" dirty="0" err="1" smtClean="0"/>
              <a:t>Дошк</a:t>
            </a:r>
            <a:r>
              <a:rPr lang="ru-RU" sz="1800" dirty="0" smtClean="0"/>
              <a:t> воспитание 2000 №2.</a:t>
            </a:r>
            <a:br>
              <a:rPr lang="ru-RU" sz="1800" dirty="0" smtClean="0"/>
            </a:br>
            <a:r>
              <a:rPr lang="ru-RU" sz="1800" dirty="0" smtClean="0"/>
              <a:t>Козлова С.А. «Я - человек»: Программа приобщения ребенка к социальному миру. - М., 1996.</a:t>
            </a:r>
            <a:br>
              <a:rPr lang="ru-RU" sz="1800" dirty="0" smtClean="0"/>
            </a:br>
            <a:r>
              <a:rPr lang="ru-RU" sz="1800" dirty="0" err="1" smtClean="0"/>
              <a:t>Стёркина</a:t>
            </a:r>
            <a:r>
              <a:rPr lang="ru-RU" sz="1800" dirty="0" smtClean="0"/>
              <a:t> Р. Программа для дошкольных образовательных учреждений. Основы безопасности детей дошкольного возраста. // </a:t>
            </a:r>
            <a:r>
              <a:rPr lang="ru-RU" sz="1800" dirty="0" err="1" smtClean="0"/>
              <a:t>Дошк</a:t>
            </a:r>
            <a:r>
              <a:rPr lang="ru-RU" sz="1800" dirty="0" smtClean="0"/>
              <a:t>. воспитание - 1997№3</a:t>
            </a:r>
            <a:br>
              <a:rPr lang="ru-RU" sz="1800" dirty="0" smtClean="0"/>
            </a:br>
            <a:r>
              <a:rPr lang="ru-RU" sz="1800" dirty="0" smtClean="0"/>
              <a:t>Усачев А., Березин А. Школа безопасности. - М., 1997</a:t>
            </a:r>
            <a:br>
              <a:rPr lang="ru-RU" sz="1800" dirty="0" smtClean="0"/>
            </a:br>
            <a:r>
              <a:rPr lang="ru-RU" sz="1800" dirty="0" smtClean="0"/>
              <a:t>Федеральные государственные требования к структуре основной общеобразовательной программы дошкольного образования // Дошкольное воспитание. - №4. - 2010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-8795"/>
            <a:ext cx="741682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правилами поведения на улице, с основными правилами перехода проезжей части;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Уточнить представления детей об улице, дороге, тротуаре;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Формировать представление детей о том, что разные машины имеют разное предназначение. Познакомить с машинами специального назначения;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Учить решать логические ситуации, возникшие на дороге с участниками движения, обосновывать свои ответы;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Учить детей отличать опасные для жизни ситуации, грозящие их здоровью и здоровью окружающих, от неопасных;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Уточнение представлений детей об экологически правильном поведении(отношение к своему организму);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увлекательной игровой форме убеждать детей соблюдать элементарные правила безопасности;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Воспитывать умение самостоятельно пользоваться полученными знаниями в повседневной жизни;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Активизировать знания детей, речь, память, мышление.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916893"/>
            <a:ext cx="61926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Пособие  используется для работы, как с одним ребёнком, так и с подгруппой детей, с учетом возрастных и индивидуальных особенностей детей. В одном из окошек устанавливается картинка, пара к которой подбирается путем прокручивания второго кольца. В этих играх одной картинке 1-го кольца обязательно должна соответствовать одна картинка 2 – го кольца.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novo_A1000_IMG_20170330_140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172072" y="3741039"/>
            <a:ext cx="2088262" cy="300037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52926"/>
            <a:ext cx="82089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дидактического пособия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безопасная жизнь».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Развивающее пособие для детей среднего дошкольного возраста «Моя безопасная жизнь» оформлена на основе «Кругов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Луллия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Дидактическое пособие представляет собой два круга разного диаметра, нанизанных на общий стержень. В верхней части стержня установлен указатель. Все круги разделены на одинаковое количество секторов- 6. Круги и указатель подвижны. Свободное вращение всех частей приводит к тому, что под указателем оказываются определенные сектора на каждом из кругов.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Прилагаются парные картинки  по темам: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«Знаки дорожного движения»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«Хорошо - плохо»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«Службы спасения»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«Спасательный инвентарь».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Используя это пособие дети могут самостоятельно заменять картинки, комбинировать задания, пытаться самим определить цель и правила игры. Это пособие вносит элемент игры в непосредственную образовательную деятельность, а также помогает поддерживать интерес к изучаемому материалу на основе реальных и фантастических заданий.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Дидактическое пособие «Моя безопасная жизнь» способствует формированию у детей навыка безопасного поведения на улице и в жизни, является своеобразным тренажером, на котором дети смогут отработать непредсказуемые ситуации. Во время обсуждения дети формулируют и разрешают противоречия, целенаправленно ищут ресурсы для решения творческой задачи.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404664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«Знаки дорожного движения»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1277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правилам поведения на улицах города, в транспорте, во дворе; закрепить у детей знания правил дорожного движения.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564904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хода игры.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Каждый ребенок должен выбрать при помощи указателя дорожный знак  затем, вращая круг, дорожную ситуацию. Рассказать, что увидел на дороге, кто действует в данной ситуации правильно, а кто нарушает правила дорожного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832648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55776" y="543744"/>
            <a:ext cx="547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«Хорошо - плохо»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видеть объект в различных его проявлениях, развивать логическое мышление.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хода игры.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Детям предлагается при помощи указателя подобрать к каждой картинке-ситуации на большом круге,  соответствующую ей карточку «хорошо» или «плохо» на малом круге. Объяснить, какие ситуации можно избежать, а какие  применить в повседневной жизни и их последствия.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123728" y="332656"/>
            <a:ext cx="5977649" cy="6060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35696" y="583568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«Службы спасения»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12776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в памяти детей номера телефонов служб спасения.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 хода игры.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Каждый ребенок должен выбрать при помощи стрелки номер спасательной службы, затем, вращая круг, транспорт специального назначения. Объяснить, как используется транспортное средство.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414</TotalTime>
  <Words>437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Тема3</vt:lpstr>
      <vt:lpstr>МДОАУ «Центр развития ребенка – детский сад №56 «Надежда» г.Орска»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Используемая литература:   Твоя безопасность: Как себя вести дома и на улице. Для среднего и старшего дошкольного возраста / К.Ю. Белая, В.Н. Зимонина, Л.А. Кондрыкинская и др. - 6-е изд. - М.: Просвещение, 2010. - 48 с. Авдеева Н.Н., Князева О.Л., Стеркина Р.Б. Безопасность: Учебное пособие по основам безопасности жизнедеятельности детей старшего дошкольного возраста. М.: ACT - С.П., 2002. Артемова Л.В. Окружающий мир в дидактических играх дошкольников. - М., 1992. Белая Н.Ю. Как обеспечить безопасность дошкольников. - М., 2000. Болотов В.Н. О новых актуальных программах по дошкольному образованию // Дошкольное воспитание. - 2003. - №1.-С. 4-9. Князева О. Мои помощники. // Дошк воспитание 2000 №2. Козлова С.А. «Я - человек»: Программа приобщения ребенка к социальному миру. - М., 1996. Стёркина Р. Программа для дошкольных образовательных учреждений. Основы безопасности детей дошкольного возраста. // Дошк. воспитание - 1997№3 Усачев А., Березин А. Школа безопасности. - М., 1997 Федеральные государственные требования к структуре основной общеобразовательной программы дошкольного образования // Дошкольное воспитание. - №4. - 2010  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«Центр развития ребенка – детский сад №56 «Надежда» г.Орска»</dc:title>
  <dc:creator>irbis777</dc:creator>
  <cp:lastModifiedBy>Dragon</cp:lastModifiedBy>
  <cp:revision>72</cp:revision>
  <dcterms:created xsi:type="dcterms:W3CDTF">2017-03-30T16:45:22Z</dcterms:created>
  <dcterms:modified xsi:type="dcterms:W3CDTF">2026-02-09T10:01:39Z</dcterms:modified>
</cp:coreProperties>
</file>