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5" r:id="rId6"/>
    <p:sldId id="264" r:id="rId7"/>
    <p:sldId id="268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8" d="100"/>
          <a:sy n="58" d="100"/>
        </p:scale>
        <p:origin x="-992" y="-2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ulture.ru/storage/images/5cb82d851c1b7c86f5572a72874daa92/2768c7dc63d6c138ca1a0573f999e4a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2824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88641"/>
            <a:ext cx="8604448" cy="1584175"/>
          </a:xfrm>
        </p:spPr>
        <p:txBody>
          <a:bodyPr>
            <a:normAutofit fontScale="90000"/>
          </a:bodyPr>
          <a:lstStyle/>
          <a:p>
            <a:r>
              <a:rPr lang="ru-RU" sz="2700" b="1" i="1" dirty="0" smtClean="0">
                <a:solidFill>
                  <a:schemeClr val="tx2"/>
                </a:solidFill>
                <a:latin typeface="Georgia" pitchFamily="18" charset="0"/>
                <a:cs typeface="Times New Roman" pitchFamily="18" charset="0"/>
              </a:rPr>
              <a:t>Смотр – конкурс </a:t>
            </a:r>
            <a:br>
              <a:rPr lang="ru-RU" sz="2700" b="1" i="1" dirty="0" smtClean="0">
                <a:solidFill>
                  <a:schemeClr val="tx2"/>
                </a:solidFill>
                <a:latin typeface="Georgia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chemeClr val="tx2"/>
                </a:solidFill>
                <a:latin typeface="Georgia" pitchFamily="18" charset="0"/>
                <a:cs typeface="Times New Roman" pitchFamily="18" charset="0"/>
              </a:rPr>
              <a:t>на лучшее оформление музыкального зала </a:t>
            </a:r>
            <a:br>
              <a:rPr lang="ru-RU" sz="2700" b="1" i="1" dirty="0" smtClean="0">
                <a:solidFill>
                  <a:schemeClr val="tx2"/>
                </a:solidFill>
                <a:latin typeface="Georgia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«Музыкальный наш зал сказкой зимнею стал»</a:t>
            </a:r>
            <a:r>
              <a:rPr lang="ru-RU" sz="2700" i="1" dirty="0" smtClean="0"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ru-RU" sz="2700" i="1" dirty="0" smtClean="0">
                <a:solidFill>
                  <a:srgbClr val="FF0000"/>
                </a:solidFill>
                <a:latin typeface="Georgia" pitchFamily="18" charset="0"/>
              </a:rPr>
            </a:br>
            <a:endParaRPr lang="ru-RU" sz="27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2276872"/>
            <a:ext cx="7164288" cy="216024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ru-RU" b="1" dirty="0" smtClean="0">
                <a:solidFill>
                  <a:srgbClr val="7030A0"/>
                </a:solidFill>
                <a:latin typeface="Georgia" pitchFamily="18" charset="0"/>
                <a:cs typeface="Times New Roman" pitchFamily="18" charset="0"/>
              </a:rPr>
              <a:t>МДОАУ «Детский сад № 78«Пчёлка»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Georgia" pitchFamily="18" charset="0"/>
                <a:cs typeface="Times New Roman" pitchFamily="18" charset="0"/>
              </a:rPr>
              <a:t>Музыкальные руководители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Georgia" pitchFamily="18" charset="0"/>
                <a:cs typeface="Times New Roman" pitchFamily="18" charset="0"/>
              </a:rPr>
              <a:t>Татаринова Татьяна Александровна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Georgia" pitchFamily="18" charset="0"/>
                <a:cs typeface="Times New Roman" pitchFamily="18" charset="0"/>
              </a:rPr>
              <a:t>Исакова Ирина Васильевна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79068\Desktop\0-02-05-6471bbd3b180a5882433f6994d103de3a04b691a2b1afc34f06e8100d5834f03_cbf677a0539ef2d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8820472" cy="6043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thumbs.dreamstime.com/b/%D0%B3%D0%BE-%D1%83%D0%B1%D0%B0%D1%8F-%D0%BF%D1%80%D0%B5-%D0%BF%D0%BE%D1%81%D1%8B-%D0%BA%D0%B0-%D1%81-%D1%80%D0%B0%D0%BC%D0%BA%D0%BE%D0%B9-%D1%81%D0%BD%D0%B5%D0%B6%D0%B8%D0%BD%D0%BE%D0%BA-%D0%B8-%D0%B7%D0%B2%D0%B5%D0%B7-%D0%B2%D0%B5%D0%BA%D1%82%D0%BE%D1%80%D0%B0-789832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484784"/>
            <a:ext cx="7488832" cy="3658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thumbs.dreamstime.com/b/%D0%B3%D0%BE-%D1%83%D0%B1%D0%B0%D1%8F-%D0%BF%D1%80%D0%B5-%D0%BF%D0%BE%D1%81%D1%8B-%D0%BA%D0%B0-%D1%81-%D1%80%D0%B0%D0%BC%D0%BA%D0%BE%D0%B9-%D1%81%D0%BD%D0%B5%D0%B6%D0%B8%D0%BD%D0%BE%D0%BA-%D0%B8-%D0%B7%D0%B2%D0%B5%D0%B7-%D0%B2%D0%B5%D0%BA%D1%82%D0%BE%D1%80%D0%B0-789832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1172" t="2600" r="17721"/>
          <a:stretch>
            <a:fillRect/>
          </a:stretch>
        </p:blipFill>
        <p:spPr bwMode="auto">
          <a:xfrm rot="5400000">
            <a:off x="-80449" y="1728879"/>
            <a:ext cx="5272450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836712"/>
            <a:ext cx="3589800" cy="530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thumbs.dreamstime.com/b/%D0%B3%D0%BE-%D1%83%D0%B1%D0%B0%D1%8F-%D0%BF%D1%80%D0%B5-%D0%BF%D0%BE%D1%81%D1%8B-%D0%BA%D0%B0-%D1%81-%D1%80%D0%B0%D0%BC%D0%BA%D0%BE%D0%B9-%D1%81%D0%BD%D0%B5%D0%B6%D0%B8%D0%BD%D0%BE%D0%BA-%D0%B8-%D0%B7%D0%B2%D0%B5%D0%B7-%D0%B2%D0%B5%D0%BA%D1%82%D0%BE%D1%80%D0%B0-789832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0"/>
            <a:ext cx="8062074" cy="3411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501008"/>
            <a:ext cx="7920880" cy="322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thumbs.dreamstime.com/b/%D0%B3%D0%BE-%D1%83%D0%B1%D0%B0%D1%8F-%D0%BF%D1%80%D0%B5-%D0%BF%D0%BE%D1%81%D1%8B-%D0%BA%D0%B0-%D1%81-%D1%80%D0%B0%D0%BC%D0%BA%D0%BE%D0%B9-%D1%81%D0%BD%D0%B5%D0%B6%D0%B8%D0%BD%D0%BE%D0%BA-%D0%B8-%D0%B7%D0%B2%D0%B5%D0%B7-%D0%B2%D0%B5%D0%BA%D1%82%D0%BE%D1%80%D0%B0-789832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01621"/>
            <a:ext cx="9144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18</Words>
  <Application>Microsoft Office PowerPoint</Application>
  <PresentationFormat>Экран (4:3)</PresentationFormat>
  <Paragraphs>5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Смотр – конкурс  на лучшее оформление музыкального зала  «Музыкальный наш зал сказкой зимнею стал» 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79068</dc:creator>
  <cp:lastModifiedBy>79068413977</cp:lastModifiedBy>
  <cp:revision>30</cp:revision>
  <dcterms:created xsi:type="dcterms:W3CDTF">2021-10-15T11:34:01Z</dcterms:created>
  <dcterms:modified xsi:type="dcterms:W3CDTF">2021-12-27T07:30:01Z</dcterms:modified>
</cp:coreProperties>
</file>