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3" r:id="rId5"/>
    <p:sldId id="260" r:id="rId6"/>
    <p:sldId id="264" r:id="rId7"/>
    <p:sldId id="261" r:id="rId8"/>
    <p:sldId id="265" r:id="rId9"/>
    <p:sldId id="262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2" autoAdjust="0"/>
    <p:restoredTop sz="94660"/>
  </p:normalViewPr>
  <p:slideViewPr>
    <p:cSldViewPr>
      <p:cViewPr varScale="1">
        <p:scale>
          <a:sx n="87" d="100"/>
          <a:sy n="87" d="100"/>
        </p:scale>
        <p:origin x="151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93" y="5975881"/>
            <a:ext cx="3476187" cy="882119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Подготовила: Воробщикова Е.И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26876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Граттаж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3140968"/>
            <a:ext cx="2400156" cy="3349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865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1181" t="9051" r="5113" b="7475"/>
          <a:stretch/>
        </p:blipFill>
        <p:spPr>
          <a:xfrm>
            <a:off x="2555776" y="188640"/>
            <a:ext cx="4437323" cy="6356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4244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8964488" cy="5185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Граттаж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франц.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Gratter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скрести, царапать) — это способ выполнения рисунка путем процарапывания острым инструментом бумаги или картона, залитых тушью или черной гуашью.</a:t>
            </a:r>
          </a:p>
          <a:p>
            <a:pPr algn="ctr" fontAlgn="base"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Другое название техники —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воскография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иногда ее также называют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царапкой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Рисунки, выполненные в технике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граттаж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отличаются контрастом белых линий и черного фона, и похожи на гравюры.</a:t>
            </a:r>
          </a:p>
        </p:txBody>
      </p:sp>
    </p:spTree>
    <p:extLst>
      <p:ext uri="{BB962C8B-B14F-4D97-AF65-F5344CB8AC3E}">
        <p14:creationId xmlns:p14="http://schemas.microsoft.com/office/powerpoint/2010/main" val="119186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856984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Технику </a:t>
            </a: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Граттаж</a:t>
            </a: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выполнять в нескольких вариантах.</a:t>
            </a:r>
            <a:endParaRPr lang="ru-RU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№ </a:t>
            </a:r>
            <a:r>
              <a:rPr lang="ru-RU" sz="3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(самый 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простой).</a:t>
            </a:r>
          </a:p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шаг.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Необходимо взять плотный лист белого картона и тщательно (без пробелов) натереть его восковой свечой.</a:t>
            </a:r>
          </a:p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шаг.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Нанести с помощью широкой кисти густой слой гуаши чёрного цвета на весь лист картона так, чтобы не было пробелов.</a:t>
            </a:r>
          </a:p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Совет: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добавьте в гуашь несколько капель жидкого мыла (шампуня, моющего средства или клея ПВА, тогда при процарапывании гуашь не будет пачкать руки.</a:t>
            </a:r>
          </a:p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шаг.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Процарапывание. Возьмите заострённый предмет (зубочистка, перо, стержень от шариковой ручки, пластиковая вилка и др.) и начинайте наносить запланированный рисунок. Рисовать можно полосы, различные линии или штрихи. В общем, то, что Вам хочется.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375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5194" t="40550" r="16926" b="7476"/>
          <a:stretch/>
        </p:blipFill>
        <p:spPr>
          <a:xfrm>
            <a:off x="899592" y="980728"/>
            <a:ext cx="7270626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2605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856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Технику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Граттаж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можно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в нескольких вариантах.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№ 2.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шаг.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Делаем фон гуашью. В данном варианте белый лист картона разделён на две части по горизонтали. На нижнюю нанесли гуашь синего цвета, а на верхнюю - гуашь жёлтого цвета.</a:t>
            </a:r>
          </a:p>
          <a:p>
            <a:pPr algn="ctr"/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и 3 шаг повторить, как в варианте № 1. (волны выполнены пластиковой вилкой).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578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470" t="46850" r="24012"/>
          <a:stretch/>
        </p:blipFill>
        <p:spPr>
          <a:xfrm>
            <a:off x="827584" y="692696"/>
            <a:ext cx="7722198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7034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85698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Технику </a:t>
            </a: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Граттаж</a:t>
            </a: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выполнять в нескольких вариантах.</a:t>
            </a:r>
            <a:endParaRPr lang="ru-RU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№ 3.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Делам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 восковыми карандашами.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шаг. Зарисовать (без пробелов) цветными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восковами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карандашами одного цвета или нарисовать цветные пятна.</a:t>
            </a:r>
          </a:p>
          <a:p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и 3 шаг повторить, как в 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вариание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1. В данном рисунке лист картона зарисован цветными пятнами.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08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8107" t="45275" r="25194" b="5900"/>
          <a:stretch/>
        </p:blipFill>
        <p:spPr>
          <a:xfrm>
            <a:off x="395536" y="620688"/>
            <a:ext cx="8431315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2561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85698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Технику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Граттаж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выполнять в нескольких вариантах.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№ 4.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Граттаж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+ аппликация.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шаг. Картон с готовым ярким рисунком. Отлично подходит обложка от цветного картона или альбома.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и 3 шаг повторить, как в варианте № 1.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шаг. Выполнить аппликацию из заранее приготовленных форм.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(снег выполнен манной крупой).</a:t>
            </a:r>
          </a:p>
          <a:p>
            <a:endParaRPr lang="ru-RU" sz="2400" i="1" dirty="0" smtClean="0">
              <a:solidFill>
                <a:srgbClr val="000000"/>
              </a:solidFill>
              <a:latin typeface="PT Sans"/>
            </a:endParaRPr>
          </a:p>
          <a:p>
            <a:r>
              <a:rPr lang="ru-RU" sz="2400" dirty="0"/>
              <a:t/>
            </a:r>
            <a:br>
              <a:rPr lang="ru-RU" sz="24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635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101</TotalTime>
  <Words>72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Georgia</vt:lpstr>
      <vt:lpstr>PT Sans</vt:lpstr>
      <vt:lpstr>Times New Roman</vt:lpstr>
      <vt:lpstr>Trebuchet MS</vt:lpstr>
      <vt:lpstr>Воздушный поток</vt:lpstr>
      <vt:lpstr>Граттаж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8</cp:revision>
  <dcterms:created xsi:type="dcterms:W3CDTF">2016-11-16T10:37:05Z</dcterms:created>
  <dcterms:modified xsi:type="dcterms:W3CDTF">2024-04-04T08:54:35Z</dcterms:modified>
</cp:coreProperties>
</file>