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780108"/>
          </a:xfrm>
        </p:spPr>
        <p:txBody>
          <a:bodyPr/>
          <a:lstStyle/>
          <a:p>
            <a:r>
              <a:rPr lang="ru-RU" b="1" dirty="0"/>
              <a:t>Физическое воспитание детей в раннем возрасте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79208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Опыт работы воспитателя 1 кв. категории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Булгаковой Людмилы Павловны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288" y="352153"/>
            <a:ext cx="7587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 smtClean="0"/>
              <a:t> «Центр развития ребенка – детский сад № 120 </a:t>
            </a:r>
            <a:r>
              <a:rPr lang="ru-RU" b="1" dirty="0" err="1" smtClean="0"/>
              <a:t>г.Орска</a:t>
            </a:r>
            <a:r>
              <a:rPr lang="ru-RU" b="1" dirty="0" smtClean="0"/>
              <a:t> «Крепыш»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707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2656"/>
            <a:ext cx="7516357" cy="140160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Физическое воспитание оказывает большое влияние на всестороннее развитие детей и является одним из важнейших средств  психического развития детей.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7273" b="9696"/>
          <a:stretch/>
        </p:blipFill>
        <p:spPr>
          <a:xfrm>
            <a:off x="971600" y="2204863"/>
            <a:ext cx="7272808" cy="42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1  Утренняя </a:t>
            </a:r>
            <a:r>
              <a:rPr lang="ru-RU" sz="3200" dirty="0"/>
              <a:t>гимнастика</a:t>
            </a:r>
          </a:p>
          <a:p>
            <a:pPr marL="0" indent="0">
              <a:buNone/>
            </a:pPr>
            <a:r>
              <a:rPr lang="ru-RU" sz="3200" dirty="0"/>
              <a:t>2  Занятия урочного типа</a:t>
            </a:r>
          </a:p>
          <a:p>
            <a:pPr marL="0" indent="0">
              <a:buNone/>
            </a:pPr>
            <a:r>
              <a:rPr lang="ru-RU" sz="3200" dirty="0"/>
              <a:t>3  Подвижные игры</a:t>
            </a:r>
          </a:p>
          <a:p>
            <a:pPr marL="0" indent="0">
              <a:buNone/>
            </a:pPr>
            <a:r>
              <a:rPr lang="ru-RU" sz="3200" dirty="0"/>
              <a:t>4  </a:t>
            </a:r>
            <a:r>
              <a:rPr lang="ru-RU" sz="3200" dirty="0" err="1"/>
              <a:t>Физкультпаузы</a:t>
            </a:r>
            <a:r>
              <a:rPr lang="ru-RU" sz="3200" dirty="0"/>
              <a:t> и физкультминутки</a:t>
            </a:r>
          </a:p>
          <a:p>
            <a:pPr marL="0" indent="0">
              <a:buNone/>
            </a:pPr>
            <a:r>
              <a:rPr lang="ru-RU" sz="3200" dirty="0"/>
              <a:t>5  Физкультурные праздники</a:t>
            </a:r>
          </a:p>
          <a:p>
            <a:pPr marL="0" indent="0">
              <a:buNone/>
            </a:pPr>
            <a:r>
              <a:rPr lang="ru-RU" sz="3200" dirty="0"/>
              <a:t>6  Самостоятельные занятия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Основными формами занятий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2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708920"/>
            <a:ext cx="828092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обучение новым движениям, закрепление ранее освоенных действий , воспитание физических способностей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занятий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89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Вводная  </a:t>
            </a:r>
            <a:r>
              <a:rPr lang="ru-RU" dirty="0"/>
              <a:t>(</a:t>
            </a:r>
            <a:r>
              <a:rPr lang="ru-RU" dirty="0" smtClean="0"/>
              <a:t>подготовительная) часть - организация </a:t>
            </a:r>
            <a:r>
              <a:rPr lang="ru-RU" dirty="0"/>
              <a:t>детей, концентрация их внимания на предстоящих двигательных упражнениях, а так же подготовка организма к выполнению упражнений основной части.</a:t>
            </a:r>
          </a:p>
          <a:p>
            <a:r>
              <a:rPr lang="ru-RU" dirty="0" smtClean="0"/>
              <a:t>Основная часть - </a:t>
            </a:r>
            <a:r>
              <a:rPr lang="ru-RU" dirty="0"/>
              <a:t>входят упражнения в основных движениях </a:t>
            </a:r>
            <a:r>
              <a:rPr lang="ru-RU" dirty="0" smtClean="0"/>
              <a:t>: ходьба</a:t>
            </a:r>
            <a:r>
              <a:rPr lang="ru-RU" dirty="0"/>
              <a:t>,  бег, ходьба  на  носках, пятках,  ходьба и бег со сменой  направления,  между  предметами,  </a:t>
            </a:r>
            <a:r>
              <a:rPr lang="ru-RU" dirty="0" err="1"/>
              <a:t>и.т.д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Заключительная часть - постепенный переход </a:t>
            </a:r>
            <a:r>
              <a:rPr lang="ru-RU" dirty="0"/>
              <a:t>организма ребёнка к спокойному физиологическому состоянию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занятий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7"/>
            <a:ext cx="8352928" cy="3450696"/>
          </a:xfrm>
        </p:spPr>
        <p:txBody>
          <a:bodyPr/>
          <a:lstStyle/>
          <a:p>
            <a:r>
              <a:rPr lang="ru-RU" sz="3600" dirty="0"/>
              <a:t>Вводная часть:   от 2 до 6 минут</a:t>
            </a:r>
          </a:p>
          <a:p>
            <a:r>
              <a:rPr lang="ru-RU" sz="3600" dirty="0"/>
              <a:t>Основная часть:   от 15 до 25 минут                                                            </a:t>
            </a:r>
            <a:endParaRPr lang="ru-RU" sz="3600" dirty="0" smtClean="0"/>
          </a:p>
          <a:p>
            <a:r>
              <a:rPr lang="ru-RU" sz="3600" dirty="0" smtClean="0"/>
              <a:t>Заключительная </a:t>
            </a:r>
            <a:r>
              <a:rPr lang="ru-RU" sz="3600" dirty="0"/>
              <a:t>часть:   2-3 минуты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занятия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91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4420013" cy="3633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 Фронтальный</a:t>
            </a:r>
          </a:p>
          <a:p>
            <a:pPr marL="0" indent="0">
              <a:buNone/>
            </a:pPr>
            <a:r>
              <a:rPr lang="ru-RU" sz="3600" dirty="0"/>
              <a:t>2 Групповой</a:t>
            </a:r>
          </a:p>
          <a:p>
            <a:pPr marL="0" indent="0">
              <a:buNone/>
            </a:pPr>
            <a:r>
              <a:rPr lang="ru-RU" sz="3600" dirty="0" smtClean="0"/>
              <a:t>3 Индивидуальный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азнообразные </a:t>
            </a:r>
            <a:r>
              <a:rPr lang="ru-RU" dirty="0"/>
              <a:t>способы обучения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9393" r="3182" b="8687"/>
          <a:stretch/>
        </p:blipFill>
        <p:spPr>
          <a:xfrm>
            <a:off x="4932040" y="3570528"/>
            <a:ext cx="3812913" cy="23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60648"/>
            <a:ext cx="7408333" cy="132959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 трём годам ребёнок овладевает всеми основными движениями: ходьба, бег, прыжки, метание, лазание.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r="13333" b="9495"/>
          <a:stretch/>
        </p:blipFill>
        <p:spPr>
          <a:xfrm>
            <a:off x="323528" y="1628800"/>
            <a:ext cx="4572000" cy="2693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/>
          <a:stretch/>
        </p:blipFill>
        <p:spPr>
          <a:xfrm>
            <a:off x="5724128" y="1628800"/>
            <a:ext cx="2808312" cy="4045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056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физкультурного занятия «Зайка в гостях»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42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225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Физическое воспитание детей в раннем возрасте</vt:lpstr>
      <vt:lpstr>Презентация PowerPoint</vt:lpstr>
      <vt:lpstr>Основными формами занятий </vt:lpstr>
      <vt:lpstr>Цель занятий </vt:lpstr>
      <vt:lpstr>Структура занятий</vt:lpstr>
      <vt:lpstr>Время занятия </vt:lpstr>
      <vt:lpstr>Разнообразные способы обучения</vt:lpstr>
      <vt:lpstr>Презентация PowerPoint</vt:lpstr>
      <vt:lpstr>Практическая часть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детей в раннем возрасте</dc:title>
  <dc:creator>МДОАУ №120</dc:creator>
  <cp:lastModifiedBy>МДОАУ №120</cp:lastModifiedBy>
  <cp:revision>2</cp:revision>
  <dcterms:created xsi:type="dcterms:W3CDTF">2021-02-25T06:21:50Z</dcterms:created>
  <dcterms:modified xsi:type="dcterms:W3CDTF">2021-02-25T06:40:50Z</dcterms:modified>
</cp:coreProperties>
</file>