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9" r:id="rId5"/>
    <p:sldId id="278" r:id="rId6"/>
    <p:sldId id="260" r:id="rId7"/>
    <p:sldId id="262" r:id="rId8"/>
    <p:sldId id="261" r:id="rId9"/>
    <p:sldId id="277" r:id="rId10"/>
    <p:sldId id="264" r:id="rId11"/>
    <p:sldId id="279" r:id="rId12"/>
    <p:sldId id="265" r:id="rId13"/>
    <p:sldId id="266" r:id="rId14"/>
    <p:sldId id="267" r:id="rId15"/>
    <p:sldId id="263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Муниципальный конкурс презентаций</a:t>
            </a:r>
            <a:br>
              <a:rPr lang="ru-RU" sz="3200" dirty="0" smtClean="0"/>
            </a:br>
            <a:r>
              <a:rPr lang="ru-RU" sz="3200" dirty="0" smtClean="0"/>
              <a:t>«Мы - </a:t>
            </a:r>
            <a:r>
              <a:rPr lang="ru-RU" sz="3200" dirty="0" err="1" smtClean="0"/>
              <a:t>Орчане</a:t>
            </a:r>
            <a:r>
              <a:rPr lang="ru-RU" sz="3200" dirty="0" smtClean="0"/>
              <a:t>» в рамках ГМО «Патриотическое воспитание дошкольников»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772300" cy="2016224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	</a:t>
            </a:r>
            <a:r>
              <a:rPr lang="ru-RU" sz="3800" b="1" dirty="0" smtClean="0">
                <a:solidFill>
                  <a:schemeClr val="accent1"/>
                </a:solidFill>
              </a:rPr>
              <a:t>Автор работы:</a:t>
            </a:r>
          </a:p>
          <a:p>
            <a:r>
              <a:rPr lang="ru-RU" sz="3800" b="1" dirty="0" smtClean="0">
                <a:solidFill>
                  <a:schemeClr val="accent1"/>
                </a:solidFill>
              </a:rPr>
              <a:t>		          </a:t>
            </a:r>
            <a:r>
              <a:rPr lang="ru-RU" sz="3800" b="1" dirty="0" err="1" smtClean="0">
                <a:solidFill>
                  <a:schemeClr val="accent1"/>
                </a:solidFill>
              </a:rPr>
              <a:t>Кадаева</a:t>
            </a:r>
            <a:r>
              <a:rPr lang="ru-RU" sz="3800" b="1" dirty="0" smtClean="0">
                <a:solidFill>
                  <a:schemeClr val="accent1"/>
                </a:solidFill>
              </a:rPr>
              <a:t> Г.А. Воспитатель</a:t>
            </a:r>
            <a:r>
              <a:rPr lang="en-US" sz="3800" b="1" dirty="0" smtClean="0">
                <a:solidFill>
                  <a:schemeClr val="accent1"/>
                </a:solidFill>
              </a:rPr>
              <a:t> </a:t>
            </a:r>
            <a:endParaRPr lang="ru-RU" sz="3800" b="1" dirty="0" smtClean="0">
              <a:solidFill>
                <a:schemeClr val="accent1"/>
              </a:solidFill>
            </a:endParaRPr>
          </a:p>
          <a:p>
            <a:pPr algn="r"/>
            <a:r>
              <a:rPr lang="en-US" sz="3800" b="1" dirty="0" smtClean="0">
                <a:solidFill>
                  <a:schemeClr val="accent1"/>
                </a:solidFill>
              </a:rPr>
              <a:t>1 </a:t>
            </a:r>
            <a:r>
              <a:rPr lang="ru-RU" sz="3800" b="1" dirty="0" smtClean="0">
                <a:solidFill>
                  <a:schemeClr val="accent1"/>
                </a:solidFill>
              </a:rPr>
              <a:t>квалифицированной категории</a:t>
            </a:r>
          </a:p>
          <a:p>
            <a:r>
              <a:rPr lang="ru-RU" sz="3800" b="1" dirty="0" smtClean="0">
                <a:solidFill>
                  <a:schemeClr val="accent1"/>
                </a:solidFill>
              </a:rPr>
              <a:t>			МОАУ «СОШ№54 г.Орска»</a:t>
            </a:r>
          </a:p>
          <a:p>
            <a:pPr algn="r"/>
            <a:r>
              <a:rPr lang="ru-RU" sz="3800" b="1" dirty="0" smtClean="0">
                <a:solidFill>
                  <a:schemeClr val="accent1"/>
                </a:solidFill>
              </a:rPr>
              <a:t>(Дошкольные группы)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12976"/>
            <a:ext cx="8287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9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chemeClr val="accent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4000" b="1" dirty="0" err="1" smtClean="0">
                <a:solidFill>
                  <a:schemeClr val="accent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Клименко</a:t>
            </a:r>
            <a:r>
              <a:rPr lang="ru-RU" sz="4000" b="1" dirty="0" smtClean="0">
                <a:solidFill>
                  <a:schemeClr val="accent5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Валентина Алексеевна»</a:t>
            </a:r>
            <a:endParaRPr lang="ru-RU" sz="4000" b="1" dirty="0" smtClean="0">
              <a:solidFill>
                <a:schemeClr val="accent5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+mn-lt"/>
              </a:rPr>
              <a:t>Выставки</a:t>
            </a:r>
            <a:endParaRPr lang="ru-RU" sz="4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20201004_1707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9119" y="2281591"/>
            <a:ext cx="4439389" cy="3998340"/>
          </a:xfrm>
        </p:spPr>
      </p:pic>
      <p:pic>
        <p:nvPicPr>
          <p:cNvPr id="6" name="Содержимое 5" descr="20201004_1708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85860"/>
            <a:ext cx="4038600" cy="4143403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Клуб посёлка </a:t>
            </a:r>
            <a:r>
              <a:rPr lang="ru-RU" sz="2800" dirty="0" err="1" smtClean="0">
                <a:solidFill>
                  <a:schemeClr val="accent1"/>
                </a:solidFill>
                <a:cs typeface="Times New Roman" pitchFamily="18" charset="0"/>
              </a:rPr>
              <a:t>Новоказачий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 сотрудничает с клубами других посёлков города Орска, а так же с детским садом. Ребята дошколята  - активные участники различных мероприятий:  Ярмарка, День посёлка, День яблока, День рождения Деда Мороза, День памяти неизвестному солдату и т.д.</a:t>
            </a:r>
            <a:endParaRPr lang="ru-RU" sz="28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В клубе проводятся различные Акции. Например такие как, акция «Помоги ребенку», «День снятия блокады Ленинграда», «Экология» и др.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 Организуются концерты к различным датам, тематические выставки, культурно- массовые мероприятия.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В настоящее время Валентина Алексеевна  содействует проведению мероприятий в </a:t>
            </a:r>
            <a:r>
              <a:rPr lang="ru-RU" sz="2800" dirty="0" err="1" smtClean="0">
                <a:solidFill>
                  <a:schemeClr val="accent1"/>
                </a:solidFill>
                <a:cs typeface="Times New Roman" pitchFamily="18" charset="0"/>
              </a:rPr>
              <a:t>онлайн</a:t>
            </a: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 формате.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Вокальные и хореографические коллективы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20201004_1735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214842" cy="3214709"/>
          </a:xfrm>
        </p:spPr>
      </p:pic>
      <p:pic>
        <p:nvPicPr>
          <p:cNvPr id="7" name="Содержимое 6" descr="20201004_1747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4038600" cy="3672408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Кружки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 интересам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20201004_1736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9381" y="797573"/>
            <a:ext cx="4643470" cy="3857652"/>
          </a:xfrm>
        </p:spPr>
      </p:pic>
      <p:pic>
        <p:nvPicPr>
          <p:cNvPr id="6" name="Содержимое 5" descr="20201004_1747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2071678"/>
            <a:ext cx="4968552" cy="4572031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Участие жителей посёлка и сотрудников клуба в  городских мероприятиях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20201004_173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68951" y="2494943"/>
            <a:ext cx="5232732" cy="3209010"/>
          </a:xfrm>
        </p:spPr>
      </p:pic>
      <p:pic>
        <p:nvPicPr>
          <p:cNvPr id="8" name="Содержимое 7" descr="20201004_1753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4400" t="17713" r="10527" b="6918"/>
          <a:stretch>
            <a:fillRect/>
          </a:stretch>
        </p:blipFill>
        <p:spPr>
          <a:xfrm>
            <a:off x="3995936" y="1556792"/>
            <a:ext cx="4896544" cy="482003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Первые награды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48965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608512" cy="366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Заслуги клуба</a:t>
            </a:r>
            <a:endParaRPr lang="ru-RU" sz="3200" dirty="0"/>
          </a:p>
        </p:txBody>
      </p:sp>
      <p:pic>
        <p:nvPicPr>
          <p:cNvPr id="5" name="Содержимое 4" descr="20201004_1724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392488" cy="5976664"/>
          </a:xfrm>
        </p:spPr>
      </p:pic>
      <p:pic>
        <p:nvPicPr>
          <p:cNvPr id="6" name="Содержимое 5" descr="20201004_1705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5963" r="9171"/>
          <a:stretch>
            <a:fillRect/>
          </a:stretch>
        </p:blipFill>
        <p:spPr>
          <a:xfrm>
            <a:off x="4648200" y="260648"/>
            <a:ext cx="4316288" cy="6336704"/>
          </a:xfrm>
        </p:spPr>
      </p:pic>
      <p:sp>
        <p:nvSpPr>
          <p:cNvPr id="7" name="TextBox 6"/>
          <p:cNvSpPr txBox="1"/>
          <p:nvPr/>
        </p:nvSpPr>
        <p:spPr>
          <a:xfrm>
            <a:off x="1547664" y="116632"/>
            <a:ext cx="2313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Достижения </a:t>
            </a:r>
            <a:endParaRPr lang="ru-RU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Награды за заслуги Валентины Алексеевны</a:t>
            </a:r>
            <a:endParaRPr lang="ru-RU" sz="3200" dirty="0"/>
          </a:p>
        </p:txBody>
      </p:sp>
      <p:pic>
        <p:nvPicPr>
          <p:cNvPr id="5" name="Содержимое 4" descr="20201004_1703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28736"/>
            <a:ext cx="4038600" cy="4572031"/>
          </a:xfrm>
        </p:spPr>
      </p:pic>
      <p:pic>
        <p:nvPicPr>
          <p:cNvPr id="6" name="Содержимое 5" descr="20201004_1703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31143" y="1798222"/>
            <a:ext cx="4453744" cy="371477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816252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7" descr="20201004_1722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881044" y="976685"/>
            <a:ext cx="5668190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0201004_1701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5245"/>
          <a:stretch>
            <a:fillRect/>
          </a:stretch>
        </p:blipFill>
        <p:spPr>
          <a:xfrm rot="5400000">
            <a:off x="-149369" y="877561"/>
            <a:ext cx="5235494" cy="3857652"/>
          </a:xfrm>
        </p:spPr>
      </p:pic>
      <p:pic>
        <p:nvPicPr>
          <p:cNvPr id="10" name="Содержимое 9" descr="20201004_1744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3519"/>
          <a:stretch>
            <a:fillRect/>
          </a:stretch>
        </p:blipFill>
        <p:spPr>
          <a:xfrm rot="5400000">
            <a:off x="4100243" y="1884533"/>
            <a:ext cx="5376091" cy="4000529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0"/>
            <a:ext cx="810555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Формирование у детей дошкольного возраста патриотических чувств к своей малой родине, городу, культуре на основе исторических данных о  жителях посёлка.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Воспитание у ребенка любви к </a:t>
            </a:r>
            <a:r>
              <a:rPr lang="ru-RU" sz="3200" dirty="0" smtClean="0">
                <a:solidFill>
                  <a:schemeClr val="accent1"/>
                </a:solidFill>
              </a:rPr>
              <a:t>родному дому, земле, где он родился</a:t>
            </a:r>
            <a:r>
              <a:rPr lang="en-US" sz="3200" dirty="0" smtClean="0">
                <a:solidFill>
                  <a:schemeClr val="accent1"/>
                </a:solidFill>
              </a:rPr>
              <a:t>.</a:t>
            </a:r>
            <a:r>
              <a:rPr lang="ru-RU" sz="3200" dirty="0" smtClean="0">
                <a:solidFill>
                  <a:schemeClr val="accent1"/>
                </a:solidFill>
              </a:rPr>
              <a:t> Воспитание чувства уважения к профессиям и труду взрослых</a:t>
            </a:r>
            <a:r>
              <a:rPr lang="en-US" sz="3200" dirty="0" smtClean="0">
                <a:solidFill>
                  <a:schemeClr val="accent1"/>
                </a:solidFill>
              </a:rPr>
              <a:t>.</a:t>
            </a:r>
            <a:endParaRPr lang="ru-RU" sz="3200" dirty="0" smtClean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chemeClr val="accent1"/>
                </a:solidFill>
              </a:rPr>
              <a:t>Занесение 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на городскую 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Доску Почёта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20201004_1735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065" r="24858" b="4223"/>
          <a:stretch>
            <a:fillRect/>
          </a:stretch>
        </p:blipFill>
        <p:spPr>
          <a:xfrm>
            <a:off x="0" y="548680"/>
            <a:ext cx="4716016" cy="6165304"/>
          </a:xfrm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627" t="17651" r="15836" b="5997"/>
          <a:stretch>
            <a:fillRect/>
          </a:stretch>
        </p:blipFill>
        <p:spPr bwMode="auto">
          <a:xfrm rot="5400000">
            <a:off x="4459424" y="2173424"/>
            <a:ext cx="4941168" cy="44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lvl="0" algn="just" eaLnBrk="0" fontAlgn="base" hangingPunct="0">
              <a:spcAft>
                <a:spcPct val="0"/>
              </a:spcAft>
            </a:pPr>
            <a:r>
              <a:rPr lang="ru-RU" sz="2400" b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А мы хотим поздравить Валентину Алексеевну </a:t>
            </a:r>
            <a:r>
              <a:rPr lang="ru-RU" sz="36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Клименко</a:t>
            </a:r>
            <a:r>
              <a:rPr lang="ru-RU" sz="36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с юбилеем.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Ведь в этом году исполняется ровно 45 лет, как Валентина Алексеевна работает в клубе поселка </a:t>
            </a:r>
            <a:r>
              <a:rPr lang="ru-RU" sz="36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Новоказачий</a:t>
            </a:r>
            <a:r>
              <a:rPr lang="ru-RU" sz="36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600" dirty="0" smtClean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cs typeface="Times New Roman" pitchFamily="18" charset="0"/>
              </a:rPr>
              <a:t>ПОЗДРАВЛЯЕМ!!!</a:t>
            </a:r>
            <a:endParaRPr lang="ru-RU" sz="3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Клименко</a:t>
            </a:r>
            <a: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Валентина Алексеевна</a:t>
            </a:r>
            <a:b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Заведующая филиалом клуба </a:t>
            </a:r>
            <a:b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посёлка </a:t>
            </a:r>
            <a:r>
              <a:rPr lang="ru-RU" sz="32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Новоказачий</a:t>
            </a:r>
            <a:endParaRPr lang="ru-RU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20201006_091715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5357850" cy="475775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900" dirty="0" err="1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Клименко</a:t>
            </a:r>
            <a:r>
              <a:rPr lang="ru-RU" sz="2900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 Валентина Алексеевна</a:t>
            </a:r>
            <a:br>
              <a:rPr lang="ru-RU" sz="2900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родилась 19.02.55 года в посёлке </a:t>
            </a:r>
            <a:r>
              <a:rPr lang="ru-RU" sz="2900" dirty="0" err="1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Новоказачий</a:t>
            </a:r>
            <a:r>
              <a:rPr lang="ru-RU" sz="2900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 города Орска. Здесь же живет и работает. </a:t>
            </a:r>
            <a:endParaRPr lang="ru-RU" sz="2900" dirty="0">
              <a:solidFill>
                <a:schemeClr val="accent1"/>
              </a:solidFill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01006_144412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0085"/>
            <a:ext cx="4038600" cy="4434840"/>
          </a:xfrm>
        </p:spPr>
      </p:pic>
      <p:pic>
        <p:nvPicPr>
          <p:cNvPr id="6" name="Содержимое 5" descr="20201006_144521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0085"/>
            <a:ext cx="4038600" cy="4434840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-70202"/>
            <a:ext cx="89644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У Валентины Алексеевны заботливый любящий, понимающий муж</a:t>
            </a:r>
            <a:r>
              <a:rPr lang="ru-RU" sz="3600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, д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вое детей, шесть внуков, два правнука.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Они все гордятся ею,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 потому что она: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милая и любимая жена, добрая мама и бабушка.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Содержимое 3" descr="20201004_170231.jpg"/>
          <p:cNvPicPr>
            <a:picLocks noChangeAspect="1"/>
          </p:cNvPicPr>
          <p:nvPr/>
        </p:nvPicPr>
        <p:blipFill>
          <a:blip r:embed="rId2" cstate="print"/>
          <a:srcRect l="8920" t="18141" r="9906"/>
          <a:stretch>
            <a:fillRect/>
          </a:stretch>
        </p:blipFill>
        <p:spPr>
          <a:xfrm>
            <a:off x="2267744" y="2852936"/>
            <a:ext cx="6552728" cy="371703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0"/>
            <a:ext cx="8784976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Начало трудовой деятельности.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Окончив школу, стала помощницей для родителей. Мама болела и Валентине пришлось после школы остаться дома. Ее считали трудолюбивой и ответственной девушкой и предложили стать Заведующим филиала клуба. Она ни на секунду не сомневалась и согласилась, хотя должность была ответственной для такой молодой девушки. Но все –таки, на душе было тепло: с родителями рядом и работа тоже рядом. Она дала себе слово, что добьется всего, и ею будут гордиться не только родители, но и жители поселка. В 1975 году начался ее долгий трудовой путь. </a:t>
            </a:r>
            <a:r>
              <a:rPr lang="ru-RU" sz="2600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Были трудности, но Валентина всегда искала и находила пути решения всех проблем.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Приходилось и дрова готовить к зиме, </a:t>
            </a:r>
            <a:r>
              <a:rPr lang="ru-RU" sz="2600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 инструменты приобретать для кружков, </a:t>
            </a:r>
            <a:r>
              <a:rPr lang="ru-RU" sz="2600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из подручных средств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готовить костюмы для концертов.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Первые выступления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20201004_1729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038600" cy="3570302"/>
          </a:xfrm>
        </p:spPr>
      </p:pic>
      <p:pic>
        <p:nvPicPr>
          <p:cNvPr id="6" name="Содержимое 5" descr="20201004_1729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0085"/>
            <a:ext cx="4038600" cy="3741163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179512" y="646331"/>
            <a:ext cx="87129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Культурно-досуговая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 деятельность клуба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В клубном учреждении под руководством Валентины Алексеевны  образовалось шесть клубных формирований, на которых выросло не одно поколений детей, молодежи.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Возрастной уровень для занятий в клубе составляет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от 4 до 25 лет.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Дети с удовольствием занимаются в кружках по интересам. А взрослое население посещает различные мероприятия, организованные</a:t>
            </a:r>
            <a:r>
              <a:rPr lang="ru-RU" sz="2800" dirty="0" smtClean="0">
                <a:solidFill>
                  <a:schemeClr val="accent1"/>
                </a:solidFill>
                <a:ea typeface="Times New Roman" pitchFamily="18" charset="0"/>
                <a:cs typeface="Times New Roman" pitchFamily="18" charset="0"/>
              </a:rPr>
              <a:t> сотрудниками клуба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. Ведь здесь всегда уютно, царит волшебная, домашняя атмосфера.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Тематические мероприятия и оформление к ним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20201004_1734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542" r="9044"/>
          <a:stretch>
            <a:fillRect/>
          </a:stretch>
        </p:blipFill>
        <p:spPr>
          <a:xfrm rot="5400000">
            <a:off x="-378313" y="1788206"/>
            <a:ext cx="5328592" cy="3857652"/>
          </a:xfrm>
        </p:spPr>
      </p:pic>
      <p:pic>
        <p:nvPicPr>
          <p:cNvPr id="10" name="Содержимое 9" descr="20201004_1737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764521" y="1645330"/>
            <a:ext cx="5472608" cy="4143404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707</TotalTime>
  <Words>454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Муниципальный конкурс презентаций «Мы - Орчане» в рамках ГМО «Патриотическое воспитание дошкольников» </vt:lpstr>
      <vt:lpstr>Слайд 2</vt:lpstr>
      <vt:lpstr>Клименко Валентина Алексеевна Заведующая филиалом клуба  посёлка Новоказачий</vt:lpstr>
      <vt:lpstr>Клименко Валентина Алексеевна родилась 19.02.55 года в посёлке Новоказачий города Орска. Здесь же живет и работает. </vt:lpstr>
      <vt:lpstr>Слайд 5</vt:lpstr>
      <vt:lpstr>Слайд 6</vt:lpstr>
      <vt:lpstr>Первые выступления</vt:lpstr>
      <vt:lpstr>Слайд 8</vt:lpstr>
      <vt:lpstr>Тематические мероприятия и оформление к ним</vt:lpstr>
      <vt:lpstr>Выставки</vt:lpstr>
      <vt:lpstr>Слайд 11</vt:lpstr>
      <vt:lpstr>Вокальные и хореографические коллективы</vt:lpstr>
      <vt:lpstr>Кружки  по интересам</vt:lpstr>
      <vt:lpstr>Участие жителей посёлка и сотрудников клуба в  городских мероприятиях</vt:lpstr>
      <vt:lpstr>Первые награды</vt:lpstr>
      <vt:lpstr>Заслуги клуба</vt:lpstr>
      <vt:lpstr>Награды за заслуги Валентины Алексеевны</vt:lpstr>
      <vt:lpstr>Слайд 18</vt:lpstr>
      <vt:lpstr>Слайд 19</vt:lpstr>
      <vt:lpstr>Занесение  на городскую  Доску Почёта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Орчане»</dc:title>
  <dc:creator>User</dc:creator>
  <cp:lastModifiedBy>Андрей</cp:lastModifiedBy>
  <cp:revision>51</cp:revision>
  <dcterms:created xsi:type="dcterms:W3CDTF">2020-10-06T08:06:40Z</dcterms:created>
  <dcterms:modified xsi:type="dcterms:W3CDTF">2020-10-18T17:45:57Z</dcterms:modified>
</cp:coreProperties>
</file>