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67" r:id="rId3"/>
    <p:sldId id="369" r:id="rId4"/>
    <p:sldId id="372" r:id="rId5"/>
    <p:sldId id="375" r:id="rId6"/>
    <p:sldId id="376" r:id="rId7"/>
    <p:sldId id="355" r:id="rId8"/>
    <p:sldId id="357" r:id="rId9"/>
    <p:sldId id="359" r:id="rId10"/>
    <p:sldId id="360" r:id="rId11"/>
    <p:sldId id="361" r:id="rId12"/>
    <p:sldId id="362" r:id="rId13"/>
    <p:sldId id="364" r:id="rId14"/>
    <p:sldId id="281" r:id="rId1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F4800C"/>
    <a:srgbClr val="F8E928"/>
    <a:srgbClr val="FCF6A2"/>
    <a:srgbClr val="F3A77D"/>
    <a:srgbClr val="F0D6C6"/>
    <a:srgbClr val="422C16"/>
    <a:srgbClr val="0C788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41" autoAdjust="0"/>
  </p:normalViewPr>
  <p:slideViewPr>
    <p:cSldViewPr>
      <p:cViewPr varScale="1">
        <p:scale>
          <a:sx n="100" d="100"/>
          <a:sy n="100" d="100"/>
        </p:scale>
        <p:origin x="13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C25FE-E181-4D1E-88C1-B771B7DD6973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CB1C4-BE3F-4910-B3CC-44BA3FBDE5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9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CB1C4-BE3F-4910-B3CC-44BA3FBDE58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46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CB1C4-BE3F-4910-B3CC-44BA3FBDE58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CB1C4-BE3F-4910-B3CC-44BA3FBDE58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5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6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5000636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Подготовила: воспитатель1-ой категории МДОАУ  № 94 «Радуга» </a:t>
            </a:r>
            <a:r>
              <a:rPr lang="ru-RU" sz="2400" dirty="0" err="1" smtClean="0">
                <a:solidFill>
                  <a:srgbClr val="0000FF"/>
                </a:solidFill>
                <a:latin typeface="Monotype Corsiva" pitchFamily="66" charset="0"/>
              </a:rPr>
              <a:t>Золотаревская</a:t>
            </a: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 Т.В.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142985"/>
            <a:ext cx="77867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Использование нестандартного физкультурного оборудования в ДОУ как эффективное средство приобщения детей дошкольного возраста к здоровому образу жизни</a:t>
            </a:r>
            <a:endParaRPr lang="ru-RU" sz="3200" dirty="0" smtClean="0"/>
          </a:p>
          <a:p>
            <a:pPr algn="ctr"/>
            <a:endParaRPr lang="ru-RU" sz="3600" b="1" dirty="0" smtClean="0">
              <a:latin typeface="+mn-lt"/>
            </a:endParaRPr>
          </a:p>
        </p:txBody>
      </p:sp>
      <p:sp>
        <p:nvSpPr>
          <p:cNvPr id="10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571500" y="214291"/>
            <a:ext cx="7772400" cy="785817"/>
          </a:xfrm>
        </p:spPr>
        <p:txBody>
          <a:bodyPr/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9473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«Классики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прозрачная клеенка , самоклеющаяся пленка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Цель: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координации движений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закрепление цифр.                                   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на занятиях, развлечениях, досугах, в свободной игровой деятельности.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физ.игры\2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528392" cy="3312368"/>
          </a:xfrm>
          <a:prstGeom prst="rect">
            <a:avLst/>
          </a:prstGeom>
          <a:noFill/>
        </p:spPr>
      </p:pic>
      <p:pic>
        <p:nvPicPr>
          <p:cNvPr id="4099" name="Picture 3" descr="F:\физ.игры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686" r="19608" b="2000"/>
          <a:stretch/>
        </p:blipFill>
        <p:spPr bwMode="auto">
          <a:xfrm>
            <a:off x="5436096" y="1808820"/>
            <a:ext cx="2376264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Напольный хоккей с мячом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Материал 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прозрачная клеенка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деревянные бруски , мячи , клюшки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Цель: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внимания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ловкости,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быстроты реакции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Использование 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занятиях, развлечениях, досугах, в свободной игровой деятельности.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F:\физ.игры\6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7317" r="2128" b="24390"/>
          <a:stretch/>
        </p:blipFill>
        <p:spPr bwMode="auto">
          <a:xfrm>
            <a:off x="430510" y="2348880"/>
            <a:ext cx="4022161" cy="2448272"/>
          </a:xfrm>
          <a:prstGeom prst="rect">
            <a:avLst/>
          </a:prstGeom>
          <a:noFill/>
        </p:spPr>
      </p:pic>
      <p:pic>
        <p:nvPicPr>
          <p:cNvPr id="5124" name="Picture 4" descr="F:\физ.игры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Попади в чашу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пенопласт , пластиковые бутылки  ,цветная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изолента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пособие для развития моторики рук ,глазомера                                      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на занятиях, развлечениях, досугах, в свободной игровой деятельности.</a:t>
            </a:r>
          </a:p>
          <a:p>
            <a:endParaRPr lang="ru-RU" dirty="0"/>
          </a:p>
        </p:txBody>
      </p:sp>
      <p:pic>
        <p:nvPicPr>
          <p:cNvPr id="6146" name="Picture 2" descr="F:\физ.игры\4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1" t="15556" r="4081" b="24443"/>
          <a:stretch/>
        </p:blipFill>
        <p:spPr bwMode="auto">
          <a:xfrm>
            <a:off x="438100" y="1988840"/>
            <a:ext cx="4387154" cy="2520280"/>
          </a:xfrm>
          <a:prstGeom prst="rect">
            <a:avLst/>
          </a:prstGeom>
          <a:noFill/>
        </p:spPr>
      </p:pic>
      <p:pic>
        <p:nvPicPr>
          <p:cNvPr id="6147" name="Picture 3" descr="F:\физ.игры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000" t="10204" r="26000" b="18367"/>
          <a:stretch/>
        </p:blipFill>
        <p:spPr bwMode="auto">
          <a:xfrm>
            <a:off x="5220072" y="1495920"/>
            <a:ext cx="3168352" cy="3823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Балансиры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фанера с противоскользящим покрытием, брусок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                                                                                                                                  -  Развитие координации движений, равновесия, профилактика плоскостопия                              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на занятиях, развлечениях, досугах, в свободной игровой деятельности.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pic>
        <p:nvPicPr>
          <p:cNvPr id="7170" name="Picture 2" descr="F:\физ.игры\3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48571"/>
          <a:stretch/>
        </p:blipFill>
        <p:spPr bwMode="auto">
          <a:xfrm>
            <a:off x="323528" y="3140968"/>
            <a:ext cx="4692521" cy="1656184"/>
          </a:xfrm>
          <a:prstGeom prst="rect">
            <a:avLst/>
          </a:prstGeom>
          <a:noFill/>
        </p:spPr>
      </p:pic>
      <p:pic>
        <p:nvPicPr>
          <p:cNvPr id="7171" name="Picture 3" descr="F:\физ.игры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556" t="7143" r="24443" b="19048"/>
          <a:stretch/>
        </p:blipFill>
        <p:spPr bwMode="auto">
          <a:xfrm>
            <a:off x="5292080" y="1772816"/>
            <a:ext cx="3064946" cy="35190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8401080" cy="569755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buNone/>
            </a:pP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rby" pitchFamily="2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rby" pitchFamily="2" charset="0"/>
              </a:rPr>
              <a:t>Спасибо за внимание!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Удачи в работе!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предметно -  развивающую среду, путём создания нового  нестандартного оборудования, помогающего полноценному  физическому и психическому развитию детей дошкольного возраста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644495"/>
            <a:ext cx="26276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477991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Обеспечить  высокую двигательную активность, совершенствуя  движения детей и их физические качества.                                                                                                 2. Обогащать творческий потенциал ребёнка, развивать воображение,  стремление к активности,    самостоятельности.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 у детей интерес к процессу движений и двигательных  действий с использованием предметов нестандартного оборудования.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Создавать условия для проявления положительных эмоций.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дружеские взаимоотношения между детьми, стремление  прийти на помощь друг другу.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Научить детей  бережно и аккуратно пользоваться им.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92531"/>
            <a:ext cx="33857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Нестандартное оборудование должно быть: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безопасным;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максимально эффективным;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удобным к применению;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компактным;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универсальным;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технологичным и простым в изготовлении;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эстетическим.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68398" y="404664"/>
            <a:ext cx="64072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Требования,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предъявляемые </a:t>
            </a:r>
          </a:p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нестандартному оборудованию:</a:t>
            </a:r>
          </a:p>
        </p:txBody>
      </p:sp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принципы использования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нестандартного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оборудования 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74822"/>
            <a:ext cx="8568952" cy="5051342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Оборудование может быть использовано на физкультурных занятиях и  в самостоятельной двигательной деятельности детей.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Начиная упражнения с оборудованием от самых простых, следует постепенно переходить к более сложным, разнообразить движения.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Важно чередовать упражнения так, чтобы нагрузка в движениях, идущих друг за другом, не приходилась на одни и те же группы мышц. Полезно использовать дыхательные упражнения на расслабление мышц.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процессе выполнения упражнений необходимо внимательно следить за состоянием самочувствия детей, не допускать перегрузок.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предлагаю несколько примеров нестандартного физкультурного оборудования, которые легко можно изготовить своими руками и использовать его для проведения подвижных игр в группе и на прогулке, различных игровых упражнений и занятий на свежем воздухе.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«Колючие ёжики»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1440160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пластиковые цилиндры, резиновый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массажёр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Цель:                                                                                                                                          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и укреплять мышцы стоп 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Использование 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массаж стоп .</a:t>
            </a:r>
            <a:endParaRPr lang="ru-RU" dirty="0"/>
          </a:p>
        </p:txBody>
      </p:sp>
      <p:pic>
        <p:nvPicPr>
          <p:cNvPr id="1026" name="Picture 2" descr="F:\физ.игры\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538" t="27500" r="19231" b="32500"/>
          <a:stretch/>
        </p:blipFill>
        <p:spPr bwMode="auto">
          <a:xfrm>
            <a:off x="518175" y="2276872"/>
            <a:ext cx="4536506" cy="2016224"/>
          </a:xfrm>
          <a:prstGeom prst="rect">
            <a:avLst/>
          </a:prstGeom>
          <a:noFill/>
        </p:spPr>
      </p:pic>
      <p:pic>
        <p:nvPicPr>
          <p:cNvPr id="1027" name="Picture 3" descr="F:\физ.игры\7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Массажёр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«Орешки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256585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Материалы: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состоит из плотно нанизанных на леску капсул "киндер-сюрпризов", по бокам две ручки от пластиковых бутылок.      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                                                                                                                                    -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и укреплять мышцы спины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Удобен при массаже шеи, головы, верхнего плечевого пояса, спины, груди, ног. </a:t>
            </a:r>
          </a:p>
          <a:p>
            <a:endParaRPr lang="ru-RU" dirty="0"/>
          </a:p>
        </p:txBody>
      </p:sp>
      <p:pic>
        <p:nvPicPr>
          <p:cNvPr id="2051" name="Picture 3" descr="F:\физ.игры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7692" b="17949"/>
          <a:stretch/>
        </p:blipFill>
        <p:spPr bwMode="auto">
          <a:xfrm>
            <a:off x="827584" y="2636912"/>
            <a:ext cx="3240360" cy="2088232"/>
          </a:xfrm>
          <a:prstGeom prst="rect">
            <a:avLst/>
          </a:prstGeom>
          <a:noFill/>
        </p:spPr>
      </p:pic>
      <p:pic>
        <p:nvPicPr>
          <p:cNvPr id="2052" name="Picture 4" descr="F:\физ.игры\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95527" y="2132856"/>
            <a:ext cx="3492897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3299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«Попади в лунку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Материалы: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обруч  покрытый тканью с дырками, пластиковый мяч</a:t>
            </a:r>
            <a:r>
              <a:rPr lang="ru-RU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                                                                                       </a:t>
            </a:r>
            <a:r>
              <a:rPr lang="ru-RU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Развивает глазомер, внимание, быстроту реакции, ловкость рук.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предназначено для ловли мяча.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 descr="F:\физ.игры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7021" r="3846" b="8511"/>
          <a:stretch/>
        </p:blipFill>
        <p:spPr bwMode="auto">
          <a:xfrm>
            <a:off x="498405" y="1916832"/>
            <a:ext cx="4217611" cy="2952328"/>
          </a:xfrm>
          <a:prstGeom prst="rect">
            <a:avLst/>
          </a:prstGeom>
          <a:noFill/>
        </p:spPr>
      </p:pic>
      <p:pic>
        <p:nvPicPr>
          <p:cNvPr id="3075" name="Picture 3" descr="F:\физ.игры\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132856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7304</TotalTime>
  <Words>447</Words>
  <Application>Microsoft Office PowerPoint</Application>
  <PresentationFormat>Экран (4:3)</PresentationFormat>
  <Paragraphs>47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Derby</vt:lpstr>
      <vt:lpstr>Monotype Corsiva</vt:lpstr>
      <vt:lpstr>Times New Roman</vt:lpstr>
      <vt:lpstr>Wingdings</vt:lpstr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использования нестандартного оборудования :</vt:lpstr>
      <vt:lpstr>Презентация PowerPoint</vt:lpstr>
      <vt:lpstr>«Колючие ёжики»</vt:lpstr>
      <vt:lpstr>Массажёр «Орешки».</vt:lpstr>
      <vt:lpstr>«Попади в лунку»</vt:lpstr>
      <vt:lpstr>«Классики»</vt:lpstr>
      <vt:lpstr>«Напольный хоккей с мячом»</vt:lpstr>
      <vt:lpstr>«Попади в чашу»</vt:lpstr>
      <vt:lpstr>«Балансиры»</vt:lpstr>
      <vt:lpstr>Презентация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Пк</cp:lastModifiedBy>
  <cp:revision>963</cp:revision>
  <dcterms:created xsi:type="dcterms:W3CDTF">2010-05-23T14:28:12Z</dcterms:created>
  <dcterms:modified xsi:type="dcterms:W3CDTF">2023-08-31T07:04:20Z</dcterms:modified>
</cp:coreProperties>
</file>