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71F04-3837-4E2D-AD5B-95C0A6609002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AEF31-3B2F-4D75-A254-283D695E2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en-US" sz="2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en-US" sz="20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en-US" sz="2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МДОАУ «Детский сад 55 «Солнышко»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itchFamily="66" charset="0"/>
              </a:rPr>
              <a:t>общеразвивающего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 вида 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 приоритетным осуществлением</a:t>
            </a:r>
            <a:r>
              <a:rPr lang="en-US" sz="2000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физического развития воспитанников г. Орска»</a:t>
            </a:r>
            <a:r>
              <a:rPr lang="en-US" sz="40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en-US" sz="40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Презентация 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Использование занимательного игрового материала 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формировании элементарных математических представлений у дошкольников</a:t>
            </a:r>
            <a:r>
              <a:rPr lang="ru-RU" sz="2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Подготовила:                                                                                                              Воспитатель 1 категории</a:t>
            </a:r>
            <a:b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Т.А. Кондратьева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г. Орск, 2021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Конструирование «Собери фигуру»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21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88641"/>
            <a:ext cx="5040560" cy="3816423"/>
          </a:xfrm>
        </p:spPr>
      </p:pic>
      <p:pic>
        <p:nvPicPr>
          <p:cNvPr id="5" name="Содержимое 3" descr="IMG_20210228_121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865860"/>
            <a:ext cx="5040560" cy="35025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Математические цветочки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21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88640"/>
            <a:ext cx="3672408" cy="3312367"/>
          </a:xfrm>
        </p:spPr>
      </p:pic>
      <p:pic>
        <p:nvPicPr>
          <p:cNvPr id="5" name="Содержимое 3" descr="IMG_20210228_121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501008"/>
            <a:ext cx="3672408" cy="3147089"/>
          </a:xfrm>
          <a:prstGeom prst="rect">
            <a:avLst/>
          </a:prstGeom>
        </p:spPr>
      </p:pic>
      <p:pic>
        <p:nvPicPr>
          <p:cNvPr id="6" name="Содержимое 3" descr="IMG_20210228_121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348880"/>
            <a:ext cx="3672408" cy="28437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282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Многофункциональное пособие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«Цветные ведерки»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21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608512" cy="3528391"/>
          </a:xfrm>
        </p:spPr>
      </p:pic>
      <p:pic>
        <p:nvPicPr>
          <p:cNvPr id="5" name="Содержимое 3" descr="IMG_20210228_1214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996952"/>
            <a:ext cx="4320480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10228_12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1"/>
            <a:ext cx="4176464" cy="3240360"/>
          </a:xfrm>
        </p:spPr>
      </p:pic>
      <p:pic>
        <p:nvPicPr>
          <p:cNvPr id="5" name="Содержимое 3" descr="IMG_20210228_121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573016"/>
            <a:ext cx="4176464" cy="3037168"/>
          </a:xfrm>
          <a:prstGeom prst="rect">
            <a:avLst/>
          </a:prstGeom>
        </p:spPr>
      </p:pic>
      <p:pic>
        <p:nvPicPr>
          <p:cNvPr id="6" name="Содержимое 3" descr="IMG_20210228_121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04664"/>
            <a:ext cx="4032448" cy="30896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40760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«Сложи узор»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Математические </a:t>
            </a: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302_105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4801" y="1600200"/>
            <a:ext cx="747439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Больше, меньше, равно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302_105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9840" y="1600200"/>
            <a:ext cx="6544319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Графический диктант .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Пособие «Веселые клеточки»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302_105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2779" y="1600200"/>
            <a:ext cx="7418442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Раскраски.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Пособие «Человечки с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примерчиками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302_11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1962" y="1600200"/>
            <a:ext cx="7860076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«Собери бусы для куклы»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8487" y="555076"/>
            <a:ext cx="3447409" cy="20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63190" y="3212976"/>
            <a:ext cx="3360372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77851" y="2276872"/>
            <a:ext cx="2988830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«Без игры нет, и не может быть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полноценного умственного развития.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- это огромное окно,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через которое в духовный мир ребенка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вливается живительный поток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представлений, понятий.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– это искра, зажигающая огонек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пытливости и любознательности».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В.А.Сухомлинский.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608512" cy="23622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«Сварим компот»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«Угощение для зверят»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10321_1323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92805"/>
            <a:ext cx="4248471" cy="2992069"/>
          </a:xfrm>
        </p:spPr>
      </p:pic>
      <p:pic>
        <p:nvPicPr>
          <p:cNvPr id="7" name="Содержимое 4" descr="IMG_20210321_132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48529"/>
            <a:ext cx="4248471" cy="28970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4608512" cy="100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326_213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2016224" cy="2592287"/>
          </a:xfrm>
        </p:spPr>
      </p:pic>
      <p:pic>
        <p:nvPicPr>
          <p:cNvPr id="5" name="Содержимое 3" descr="IMG_20210326_213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73016"/>
            <a:ext cx="2232248" cy="2808312"/>
          </a:xfrm>
          <a:prstGeom prst="rect">
            <a:avLst/>
          </a:prstGeom>
        </p:spPr>
      </p:pic>
      <p:pic>
        <p:nvPicPr>
          <p:cNvPr id="6" name="Содержимое 3" descr="IMG_20210326_213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933056"/>
            <a:ext cx="2016224" cy="2656170"/>
          </a:xfrm>
          <a:prstGeom prst="rect">
            <a:avLst/>
          </a:prstGeom>
        </p:spPr>
      </p:pic>
      <p:pic>
        <p:nvPicPr>
          <p:cNvPr id="7" name="Содержимое 3" descr="IMG_20210326_2134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501008"/>
            <a:ext cx="2232248" cy="2678349"/>
          </a:xfrm>
          <a:prstGeom prst="rect">
            <a:avLst/>
          </a:prstGeom>
        </p:spPr>
      </p:pic>
      <p:pic>
        <p:nvPicPr>
          <p:cNvPr id="8" name="Содержимое 3" descr="IMG_20210326_2134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548680"/>
            <a:ext cx="1979852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3888432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ТАНГРАМ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190325_080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448272" cy="3096344"/>
          </a:xfrm>
        </p:spPr>
      </p:pic>
      <p:pic>
        <p:nvPicPr>
          <p:cNvPr id="7" name="Содержимое 5" descr="IMG_20190325_080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429000"/>
            <a:ext cx="2322258" cy="3096344"/>
          </a:xfrm>
          <a:prstGeom prst="rect">
            <a:avLst/>
          </a:prstGeom>
        </p:spPr>
      </p:pic>
      <p:pic>
        <p:nvPicPr>
          <p:cNvPr id="8" name="Содержимое 5" descr="IMG_20190325_080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852936"/>
            <a:ext cx="2322258" cy="3096344"/>
          </a:xfrm>
          <a:prstGeom prst="rect">
            <a:avLst/>
          </a:prstGeom>
        </p:spPr>
      </p:pic>
      <p:pic>
        <p:nvPicPr>
          <p:cNvPr id="9" name="Содержимое 5" descr="IMG_20190325_0806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3968256"/>
            <a:ext cx="2322258" cy="2305863"/>
          </a:xfrm>
          <a:prstGeom prst="rect">
            <a:avLst/>
          </a:prstGeom>
        </p:spPr>
      </p:pic>
      <p:pic>
        <p:nvPicPr>
          <p:cNvPr id="10" name="Содержимое 5" descr="IMG_20190325_0806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1484784"/>
            <a:ext cx="2808312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770984" cy="1512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ТРЕНАЖЕР</a:t>
            </a:r>
            <a:b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«Учимся вычитанию»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324_150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3"/>
            <a:ext cx="2016224" cy="2880320"/>
          </a:xfrm>
        </p:spPr>
      </p:pic>
      <p:pic>
        <p:nvPicPr>
          <p:cNvPr id="5" name="Содержимое 3" descr="IMG_20210324_15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885051"/>
            <a:ext cx="2016224" cy="2688298"/>
          </a:xfrm>
          <a:prstGeom prst="rect">
            <a:avLst/>
          </a:prstGeom>
        </p:spPr>
      </p:pic>
      <p:pic>
        <p:nvPicPr>
          <p:cNvPr id="6" name="Содержимое 3" descr="IMG_20210324_150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709654"/>
            <a:ext cx="2016224" cy="2415022"/>
          </a:xfrm>
          <a:prstGeom prst="rect">
            <a:avLst/>
          </a:prstGeom>
        </p:spPr>
      </p:pic>
      <p:pic>
        <p:nvPicPr>
          <p:cNvPr id="7" name="Содержимое 3" descr="IMG_20210324_150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952076"/>
            <a:ext cx="2016224" cy="23445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354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ПЛАНШЕТ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«Найди решение»</a:t>
            </a:r>
            <a:endParaRPr lang="ru-RU" dirty="0"/>
          </a:p>
        </p:txBody>
      </p:sp>
      <p:pic>
        <p:nvPicPr>
          <p:cNvPr id="4" name="Содержимое 3" descr="IMG_20210403_191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844824"/>
            <a:ext cx="3211116" cy="4281488"/>
          </a:xfrm>
        </p:spPr>
      </p:pic>
      <p:pic>
        <p:nvPicPr>
          <p:cNvPr id="5" name="Содержимое 3" descr="IMG_20210403_191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204864"/>
            <a:ext cx="3211116" cy="42814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468052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 и математические игры</a:t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упражнения являются ценным средством воспитания умственной активности детей, активизируют психические процессы (внимание, мышление</a:t>
            </a:r>
            <a:r>
              <a:rPr lang="ru-RU" sz="31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воображение, вызывают 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 к процессу познания и,</a:t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что очень важно, </a:t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облегчают процесс усвоения знаний.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381642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4680520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Человеческий мозг, тем более мозг ребенка </a:t>
            </a: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выдерживает однообразия. </a:t>
            </a: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полюбил </a:t>
            </a:r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математику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показать ее красоту и важность.</a:t>
            </a: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основе методики обучения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математическим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знаниям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лежат  обще дидактические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Систематичность.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Последовательность.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Постепенность.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Индивидуальный подход.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Научность.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Доступность.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Коррекционная направленность.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Непрерывное повторение материала.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39753-green-grass-on-blue-sky-background-with-clouds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76064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 формировании у детей математических представлений 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широко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используется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занимательный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математический материал. 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непосредственной образовательной деятельности по формированию элементарных математических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представлений применяются 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различные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игры: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цифрами, на ориентацию в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пространстве и на плоскости,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 использованием геометрических фигур,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мышления.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4981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«Рыбаки и рыбки»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04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2880320" cy="3744416"/>
          </a:xfrm>
        </p:spPr>
      </p:pic>
      <p:pic>
        <p:nvPicPr>
          <p:cNvPr id="5" name="Содержимое 3" descr="IMG_20210228_104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628800"/>
            <a:ext cx="2808312" cy="3744416"/>
          </a:xfrm>
          <a:prstGeom prst="rect">
            <a:avLst/>
          </a:prstGeom>
        </p:spPr>
      </p:pic>
      <p:pic>
        <p:nvPicPr>
          <p:cNvPr id="6" name="Содержимое 3" descr="IMG_20210228_104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429624"/>
            <a:ext cx="2808312" cy="25910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Игровое упражнение «Мышиные хвосты»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«Скрепки»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21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188641"/>
            <a:ext cx="4536504" cy="3600400"/>
          </a:xfrm>
        </p:spPr>
      </p:pic>
      <p:pic>
        <p:nvPicPr>
          <p:cNvPr id="5" name="Содержимое 3" descr="IMG_20210228_121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6893" y="2996952"/>
            <a:ext cx="45266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Игровое упражнение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«Собери  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гусеничку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на прогулку»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20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88641"/>
            <a:ext cx="3528392" cy="3312367"/>
          </a:xfrm>
        </p:spPr>
      </p:pic>
      <p:pic>
        <p:nvPicPr>
          <p:cNvPr id="5" name="Содержимое 3" descr="IMG_20210228_120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3528392" cy="2555442"/>
          </a:xfrm>
          <a:prstGeom prst="rect">
            <a:avLst/>
          </a:prstGeom>
        </p:spPr>
      </p:pic>
      <p:pic>
        <p:nvPicPr>
          <p:cNvPr id="6" name="Содержимое 3" descr="IMG_20210228_120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700808"/>
            <a:ext cx="3024650" cy="2555442"/>
          </a:xfrm>
          <a:prstGeom prst="rect">
            <a:avLst/>
          </a:prstGeom>
        </p:spPr>
      </p:pic>
      <p:pic>
        <p:nvPicPr>
          <p:cNvPr id="7" name="Содержимое 3" descr="IMG_20210228_1208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126514"/>
            <a:ext cx="3024650" cy="24565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Упражнения «Цепочка»,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«Бусы для мамы»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228_1207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968552" cy="3744415"/>
          </a:xfrm>
        </p:spPr>
      </p:pic>
      <p:pic>
        <p:nvPicPr>
          <p:cNvPr id="5" name="Содержимое 3" descr="IMG_20210228_120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8936" y="2780928"/>
            <a:ext cx="3873543" cy="37444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67</Words>
  <Application>Microsoft Office PowerPoint</Application>
  <PresentationFormat>Экран (4:3)</PresentationFormat>
  <Paragraphs>25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МДОАУ «Детский сад 55 «Солнышко» общеразвивающего вида  с приоритетным осуществлением физического развития воспитанников г. Орска»   Презентация  «Использование занимательного игрового материала  при формировании элементарных математических представлений у дошкольников»  Подготовила:                                                                                                              Воспитатель 1 категории Т.А. Кондратьева   г. Орск, 2021 г. </vt:lpstr>
      <vt:lpstr> «Без игры нет, и не может быть полноценного умственного развития. Игра - это огромное окно,  через которое в духовный мир ребенка вливается живительный поток представлений, понятий.  Игра – это искра, зажигающая огонек пытливости и любознательности».  В.А.Сухомлинский.</vt:lpstr>
      <vt:lpstr>Человеческий мозг, тем более мозг ребенка  не выдерживает однообразия.  Чтобы ребенок полюбил математику,  надо показать ее красоту и важность.   </vt:lpstr>
      <vt:lpstr> В основе методики обучения математическим знаниям  лежат  обще дидактические принципы: 1. Систематичность. 2. Последовательность. 3. Постепенность. 4. Индивидуальный подход. 5. Научность. 6. Доступность. 7. Коррекционная направленность. 8. Непрерывное повторение материала. </vt:lpstr>
      <vt:lpstr>В формировании у детей математических представлений  широко используется  занимательный математический материал.   В непосредственной образовательной деятельности по формированию элементарных математических представлений применяются  различные дидактические игры:  с цифрами, на ориентацию в пространстве и на плоскости, с использованием геометрических фигур,  на развитие логического мышления. </vt:lpstr>
      <vt:lpstr>Дидактическое пособие «Рыбаки и рыбки»</vt:lpstr>
      <vt:lpstr>Игровое упражнение «Мышиные хвосты»  и «Скрепки»</vt:lpstr>
      <vt:lpstr>Игровое упражнение  «Собери   гусеничку  на прогулку»</vt:lpstr>
      <vt:lpstr>Упражнения «Цепочка», «Бусы для мамы»</vt:lpstr>
      <vt:lpstr>Конструирование «Собери фигуру»</vt:lpstr>
      <vt:lpstr>Математические цветочки</vt:lpstr>
      <vt:lpstr>Многофункциональное пособие  «Цветные ведерки»</vt:lpstr>
      <vt:lpstr>Слайд 13</vt:lpstr>
      <vt:lpstr>Игра «Сложи узор»</vt:lpstr>
      <vt:lpstr>Математические пазлы</vt:lpstr>
      <vt:lpstr>Больше, меньше, равно</vt:lpstr>
      <vt:lpstr>Графический диктант .  Пособие «Веселые клеточки»</vt:lpstr>
      <vt:lpstr>Раскраски. Пособие «Человечки с примерчиками»</vt:lpstr>
      <vt:lpstr>Игра «Собери бусы для куклы»</vt:lpstr>
      <vt:lpstr>Игры  «Сварим компот» «Угощение для зверят»</vt:lpstr>
      <vt:lpstr>МАГАЗИН</vt:lpstr>
      <vt:lpstr>ТАНГРАМ</vt:lpstr>
      <vt:lpstr>ТРЕНАЖЕР «Учимся вычитанию»</vt:lpstr>
      <vt:lpstr>ПЛАНШЕТ «Найди решение»</vt:lpstr>
      <vt:lpstr>Дидактические и математические игры  и упражнения являются ценным средством воспитания умственной активности детей, активизируют психические процессы (внимание, мышление, воображение, вызывают интерес к процессу познания и,  что очень важно,  облегчают процесс усвоения знаний. </vt:lpstr>
      <vt:lpstr>СПАСИБО   ЗА 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55 «Солнышко» общеразвивающего вида  с приоритетным осуществлением физического развития воспитанников г. Орска»   Презентация  «Использование занимательного игрового материала  при формировании элементарных математических представлений у дошкольников»  Подготовила:                                                                                                              Воспитатель 1 категории Т.А. Кондратьева   г. Орск, 2021 г.</dc:title>
  <dc:creator>Админ</dc:creator>
  <cp:lastModifiedBy>Админ</cp:lastModifiedBy>
  <cp:revision>42</cp:revision>
  <dcterms:created xsi:type="dcterms:W3CDTF">2021-02-28T07:43:35Z</dcterms:created>
  <dcterms:modified xsi:type="dcterms:W3CDTF">2021-04-04T05:26:31Z</dcterms:modified>
</cp:coreProperties>
</file>