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8" r:id="rId4"/>
    <p:sldId id="261" r:id="rId5"/>
    <p:sldId id="260" r:id="rId6"/>
    <p:sldId id="257" r:id="rId7"/>
    <p:sldId id="262" r:id="rId8"/>
    <p:sldId id="263" r:id="rId9"/>
    <p:sldId id="267" r:id="rId10"/>
    <p:sldId id="265" r:id="rId11"/>
    <p:sldId id="266" r:id="rId12"/>
    <p:sldId id="274" r:id="rId13"/>
    <p:sldId id="269" r:id="rId14"/>
    <p:sldId id="270" r:id="rId15"/>
    <p:sldId id="271" r:id="rId16"/>
    <p:sldId id="275" r:id="rId17"/>
    <p:sldId id="276" r:id="rId18"/>
    <p:sldId id="277" r:id="rId19"/>
    <p:sldId id="273" r:id="rId20"/>
  </p:sldIdLst>
  <p:sldSz cx="9144000" cy="6858000" type="screen4x3"/>
  <p:notesSz cx="6858000" cy="9144000"/>
  <p:custDataLst>
    <p:tags r:id="rId21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292" autoAdjust="0"/>
  </p:normalViewPr>
  <p:slideViewPr>
    <p:cSldViewPr>
      <p:cViewPr varScale="1">
        <p:scale>
          <a:sx n="61" d="100"/>
          <a:sy n="61" d="100"/>
        </p:scale>
        <p:origin x="-162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755576" y="1412776"/>
            <a:ext cx="7632848" cy="4104456"/>
          </a:xfrm>
          <a:prstGeom prst="rect">
            <a:avLst/>
          </a:prstGeom>
          <a:gradFill>
            <a:gsLst>
              <a:gs pos="70000">
                <a:schemeClr val="accent5">
                  <a:tint val="50000"/>
                  <a:satMod val="300000"/>
                  <a:alpha val="67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48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мка 8"/>
          <p:cNvSpPr/>
          <p:nvPr userDrawn="1"/>
        </p:nvSpPr>
        <p:spPr>
          <a:xfrm>
            <a:off x="611560" y="1268760"/>
            <a:ext cx="7920880" cy="4320480"/>
          </a:xfrm>
          <a:prstGeom prst="frame">
            <a:avLst>
              <a:gd name="adj1" fmla="val 322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14296-0FDF-4212-BE51-912D40314CBD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F99C-476B-4C83-96AC-37A8B86575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1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09120"/>
            <a:ext cx="127317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91" y="579785"/>
            <a:ext cx="127317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1615" y="4585470"/>
            <a:ext cx="127317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7" y="447551"/>
            <a:ext cx="1524003" cy="14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32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FFB9A-0DAD-45DF-B432-CB1F424EBB71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AB35F-05FD-4A69-9908-A8C973B50C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48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CA3F4-8965-4C7A-A1E7-F01441EFEE80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524A8-AA8B-427E-B0A5-B5AF9BF892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750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45224"/>
            <a:ext cx="1295959" cy="12233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1602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15D68-FACE-4475-9C8E-7CD139881A57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9C4CD-B2D4-471A-B010-E8155C636A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57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28AC3-9636-4A11-99BC-1FD7B4EA23D9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9FB15-B7B1-4EBD-B13A-39FCC793A1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643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B0D53-94A8-4991-85A8-E3C834971E59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A4668-2E2F-4A84-B7B9-E62C5656E3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78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E968A-3078-4C47-948B-8C6BFD45C2C5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F921F-E748-4BC8-883D-9A3DBAC987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235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A1EC6-6B15-4A51-9BFB-A1388CF2150D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6954D-DE03-4ECE-905E-F4BB565DE5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291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229200"/>
            <a:ext cx="1524003" cy="1438659"/>
          </a:xfrm>
          <a:prstGeom prst="rect">
            <a:avLst/>
          </a:prstGeom>
        </p:spPr>
      </p:pic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E718B-6FE7-4826-8D69-AB9C928BC105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1C743-DE0C-4218-B2B5-644555EC75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64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7A8F4-AB1F-423E-A4DB-1496D2C4A5F9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7153D-BF2E-4DE3-83C4-F0D1F3FFDC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51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77D9A-8732-43D8-A5E5-954C1D55A2BF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CA356-84FE-4424-8045-0C0BA4D5BB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10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2328D6-23FC-4FA4-904B-E4710E86AF2A}" type="datetimeFigureOut">
              <a:rPr lang="ru-RU"/>
              <a:pPr>
                <a:defRPr/>
              </a:pPr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9DD3E6-4331-4E52-AF48-54D6F82003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089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27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4.jpg"/><Relationship Id="rId11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jpg"/><Relationship Id="rId4" Type="http://schemas.microsoft.com/office/2007/relationships/media" Target="../media/media11.mp3"/><Relationship Id="rId9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10" Type="http://schemas.openxmlformats.org/officeDocument/2006/relationships/image" Target="../media/image27.jpg"/><Relationship Id="rId4" Type="http://schemas.openxmlformats.org/officeDocument/2006/relationships/image" Target="../media/image24.jpg"/><Relationship Id="rId9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slide" Target="slide6.xml"/><Relationship Id="rId12" Type="http://schemas.openxmlformats.org/officeDocument/2006/relationships/image" Target="../media/image11.png"/><Relationship Id="rId2" Type="http://schemas.openxmlformats.org/officeDocument/2006/relationships/audio" Target="../media/media8.m4a"/><Relationship Id="rId16" Type="http://schemas.openxmlformats.org/officeDocument/2006/relationships/image" Target="../media/image23.png"/><Relationship Id="rId1" Type="http://schemas.microsoft.com/office/2007/relationships/media" Target="../media/media8.m4a"/><Relationship Id="rId6" Type="http://schemas.openxmlformats.org/officeDocument/2006/relationships/image" Target="../media/image8.jpg"/><Relationship Id="rId11" Type="http://schemas.openxmlformats.org/officeDocument/2006/relationships/slide" Target="slide13.xml"/><Relationship Id="rId5" Type="http://schemas.openxmlformats.org/officeDocument/2006/relationships/slideLayout" Target="../slideLayouts/slideLayout6.xml"/><Relationship Id="rId15" Type="http://schemas.openxmlformats.org/officeDocument/2006/relationships/slide" Target="slide19.xml"/><Relationship Id="rId10" Type="http://schemas.openxmlformats.org/officeDocument/2006/relationships/image" Target="../media/image10.jpeg"/><Relationship Id="rId4" Type="http://schemas.microsoft.com/office/2007/relationships/media" Target="../media/media9.m4a"/><Relationship Id="rId9" Type="http://schemas.openxmlformats.org/officeDocument/2006/relationships/slide" Target="slide10.xml"/><Relationship Id="rId1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8.jp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0" Type="http://schemas.openxmlformats.org/officeDocument/2006/relationships/audio" Target="../media/audio2.wav"/><Relationship Id="rId4" Type="http://schemas.microsoft.com/office/2007/relationships/media" Target="../media/media14.mp3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image" Target="../media/image6.png"/><Relationship Id="rId4" Type="http://schemas.openxmlformats.org/officeDocument/2006/relationships/image" Target="../media/image28.jp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image" Target="../media/image6.png"/><Relationship Id="rId4" Type="http://schemas.openxmlformats.org/officeDocument/2006/relationships/image" Target="../media/image28.jp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slide" Target="slide17.xml"/><Relationship Id="rId3" Type="http://schemas.openxmlformats.org/officeDocument/2006/relationships/audio" Target="NULL" TargetMode="External"/><Relationship Id="rId7" Type="http://schemas.openxmlformats.org/officeDocument/2006/relationships/slide" Target="slide6.xml"/><Relationship Id="rId12" Type="http://schemas.openxmlformats.org/officeDocument/2006/relationships/image" Target="../media/image11.png"/><Relationship Id="rId17" Type="http://schemas.openxmlformats.org/officeDocument/2006/relationships/image" Target="../media/image23.png"/><Relationship Id="rId2" Type="http://schemas.openxmlformats.org/officeDocument/2006/relationships/audio" Target="../media/media8.m4a"/><Relationship Id="rId16" Type="http://schemas.openxmlformats.org/officeDocument/2006/relationships/slide" Target="slide19.xml"/><Relationship Id="rId1" Type="http://schemas.microsoft.com/office/2007/relationships/media" Target="../media/media8.m4a"/><Relationship Id="rId6" Type="http://schemas.openxmlformats.org/officeDocument/2006/relationships/image" Target="../media/image8.jpg"/><Relationship Id="rId11" Type="http://schemas.openxmlformats.org/officeDocument/2006/relationships/slide" Target="slide13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6.png"/><Relationship Id="rId10" Type="http://schemas.openxmlformats.org/officeDocument/2006/relationships/image" Target="../media/image10.jpeg"/><Relationship Id="rId4" Type="http://schemas.microsoft.com/office/2007/relationships/media" Target="../media/media9.m4a"/><Relationship Id="rId9" Type="http://schemas.openxmlformats.org/officeDocument/2006/relationships/slide" Target="slide10.xml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../media/audio1.wav"/><Relationship Id="rId3" Type="http://schemas.microsoft.com/office/2007/relationships/media" Target="../media/media18.m4a"/><Relationship Id="rId7" Type="http://schemas.openxmlformats.org/officeDocument/2006/relationships/image" Target="../media/image12.png"/><Relationship Id="rId12" Type="http://schemas.openxmlformats.org/officeDocument/2006/relationships/image" Target="../media/image3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5.jpg"/><Relationship Id="rId11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audio" Target="../media/media18.m4a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slide" Target="slide17.xml"/><Relationship Id="rId3" Type="http://schemas.openxmlformats.org/officeDocument/2006/relationships/audio" Target="NULL" TargetMode="External"/><Relationship Id="rId7" Type="http://schemas.openxmlformats.org/officeDocument/2006/relationships/slide" Target="slide6.xml"/><Relationship Id="rId12" Type="http://schemas.openxmlformats.org/officeDocument/2006/relationships/image" Target="../media/image11.png"/><Relationship Id="rId17" Type="http://schemas.openxmlformats.org/officeDocument/2006/relationships/image" Target="../media/image23.png"/><Relationship Id="rId2" Type="http://schemas.openxmlformats.org/officeDocument/2006/relationships/audio" Target="../media/media8.m4a"/><Relationship Id="rId16" Type="http://schemas.openxmlformats.org/officeDocument/2006/relationships/slide" Target="slide19.xml"/><Relationship Id="rId1" Type="http://schemas.microsoft.com/office/2007/relationships/media" Target="../media/media8.m4a"/><Relationship Id="rId6" Type="http://schemas.openxmlformats.org/officeDocument/2006/relationships/image" Target="../media/image8.jpg"/><Relationship Id="rId11" Type="http://schemas.openxmlformats.org/officeDocument/2006/relationships/slide" Target="slide13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6.png"/><Relationship Id="rId10" Type="http://schemas.openxmlformats.org/officeDocument/2006/relationships/image" Target="../media/image10.jpeg"/><Relationship Id="rId4" Type="http://schemas.microsoft.com/office/2007/relationships/media" Target="../media/media9.m4a"/><Relationship Id="rId9" Type="http://schemas.openxmlformats.org/officeDocument/2006/relationships/slide" Target="slide10.xml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gif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6" Type="http://schemas.openxmlformats.org/officeDocument/2006/relationships/slide" Target="slide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slide" Target="slide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slide" Target="slide10.xml"/><Relationship Id="rId12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jpeg"/><Relationship Id="rId11" Type="http://schemas.openxmlformats.org/officeDocument/2006/relationships/slide" Target="slide17.xml"/><Relationship Id="rId5" Type="http://schemas.openxmlformats.org/officeDocument/2006/relationships/slide" Target="slide6.xml"/><Relationship Id="rId10" Type="http://schemas.openxmlformats.org/officeDocument/2006/relationships/image" Target="../media/image11.png"/><Relationship Id="rId4" Type="http://schemas.openxmlformats.org/officeDocument/2006/relationships/image" Target="../media/image8.jpg"/><Relationship Id="rId9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4a"/><Relationship Id="rId7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image" Target="../media/image13.jpg"/><Relationship Id="rId10" Type="http://schemas.openxmlformats.org/officeDocument/2006/relationships/audio" Target="../media/audio2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8.png"/><Relationship Id="rId4" Type="http://schemas.microsoft.com/office/2007/relationships/media" Target="../media/media6.mp3"/><Relationship Id="rId9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2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6.xml"/><Relationship Id="rId10" Type="http://schemas.openxmlformats.org/officeDocument/2006/relationships/audio" Target="../media/audio1.wav"/><Relationship Id="rId4" Type="http://schemas.microsoft.com/office/2007/relationships/media" Target="../media/media7.mp3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slide" Target="slide6.xml"/><Relationship Id="rId12" Type="http://schemas.openxmlformats.org/officeDocument/2006/relationships/image" Target="../media/image11.png"/><Relationship Id="rId2" Type="http://schemas.openxmlformats.org/officeDocument/2006/relationships/audio" Target="../media/media8.m4a"/><Relationship Id="rId16" Type="http://schemas.openxmlformats.org/officeDocument/2006/relationships/image" Target="../media/image23.png"/><Relationship Id="rId1" Type="http://schemas.microsoft.com/office/2007/relationships/media" Target="../media/media8.m4a"/><Relationship Id="rId6" Type="http://schemas.openxmlformats.org/officeDocument/2006/relationships/image" Target="../media/image8.jpg"/><Relationship Id="rId11" Type="http://schemas.openxmlformats.org/officeDocument/2006/relationships/slide" Target="slide13.xml"/><Relationship Id="rId5" Type="http://schemas.openxmlformats.org/officeDocument/2006/relationships/slideLayout" Target="../slideLayouts/slideLayout6.xml"/><Relationship Id="rId15" Type="http://schemas.openxmlformats.org/officeDocument/2006/relationships/slide" Target="slide19.xml"/><Relationship Id="rId10" Type="http://schemas.openxmlformats.org/officeDocument/2006/relationships/image" Target="../media/image10.jpeg"/><Relationship Id="rId4" Type="http://schemas.microsoft.com/office/2007/relationships/media" Target="../media/media9.m4a"/><Relationship Id="rId9" Type="http://schemas.openxmlformats.org/officeDocument/2006/relationships/slide" Target="slide10.xml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611560" y="1556793"/>
            <a:ext cx="7916416" cy="1584176"/>
          </a:xfrm>
        </p:spPr>
        <p:txBody>
          <a:bodyPr/>
          <a:lstStyle/>
          <a:p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игра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по музыкальной стране»</a:t>
            </a:r>
          </a:p>
        </p:txBody>
      </p:sp>
      <p:sp>
        <p:nvSpPr>
          <p:cNvPr id="4" name="Подзаголовок 2"/>
          <p:cNvSpPr>
            <a:spLocks noGrp="1"/>
          </p:cNvSpPr>
          <p:nvPr/>
        </p:nvSpPr>
        <p:spPr>
          <a:xfrm>
            <a:off x="3491880" y="3933056"/>
            <a:ext cx="4896544" cy="134570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Орехова Анастасия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лександровна</a:t>
            </a:r>
          </a:p>
          <a:p>
            <a:pPr algn="l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</a:t>
            </a:r>
          </a:p>
          <a:p>
            <a:pPr algn="l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 Детский сад №60» г. Орска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город кито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3862" y="387"/>
            <a:ext cx="487363" cy="487363"/>
          </a:xfrm>
          <a:prstGeom prst="rect">
            <a:avLst/>
          </a:prstGeom>
        </p:spPr>
      </p:pic>
      <p:pic>
        <p:nvPicPr>
          <p:cNvPr id="9" name="марш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0949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4218" y="487750"/>
            <a:ext cx="487363" cy="487363"/>
          </a:xfrm>
          <a:prstGeom prst="rect">
            <a:avLst/>
          </a:prstGeom>
        </p:spPr>
      </p:pic>
      <p:pic>
        <p:nvPicPr>
          <p:cNvPr id="20" name="Рисунок 19">
            <a:hlinkClick r:id="" action="ppaction://noaction">
              <a:snd r:embed="rId8" name="Неправильно - Попробуй еще р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2276872"/>
            <a:ext cx="1800200" cy="2952329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</p:pic>
      <p:pic>
        <p:nvPicPr>
          <p:cNvPr id="21" name="Рисунок 20">
            <a:hlinkClick r:id="" action="ppaction://noaction">
              <a:snd r:embed="rId8" name="Неправильно - Попробуй еще р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705" y="3429000"/>
            <a:ext cx="1728192" cy="2736304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2" name="Рисунок 21">
            <a:hlinkClick r:id="" action="ppaction://noaction">
              <a:snd r:embed="rId11" name="овации.wav"/>
            </a:hlinkClick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0" r="65617"/>
          <a:stretch/>
        </p:blipFill>
        <p:spPr>
          <a:xfrm>
            <a:off x="6689032" y="1150333"/>
            <a:ext cx="1836712" cy="3058178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2183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2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7" y="1"/>
            <a:ext cx="10792215" cy="7461448"/>
          </a:xfrm>
        </p:spPr>
      </p:pic>
      <p:pic>
        <p:nvPicPr>
          <p:cNvPr id="5" name="танец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167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108" y="260648"/>
            <a:ext cx="487363" cy="487363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6" name="Неправильно - Попробуй еще р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2276872"/>
            <a:ext cx="1800200" cy="2952329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</p:pic>
      <p:pic>
        <p:nvPicPr>
          <p:cNvPr id="7" name="Рисунок 6">
            <a:hlinkClick r:id="" action="ppaction://noaction">
              <a:snd r:embed="rId8" name="овации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645024"/>
            <a:ext cx="1728192" cy="2736304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hlinkClick r:id="" action="ppaction://noaction">
              <a:snd r:embed="rId6" name="Неправильно - Попробуй еще р.wav"/>
            </a:hlinkClick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0" r="65617"/>
          <a:stretch/>
        </p:blipFill>
        <p:spPr>
          <a:xfrm>
            <a:off x="6605025" y="1340768"/>
            <a:ext cx="1836712" cy="3058178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1924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7"/>
          <a:stretch/>
        </p:blipFill>
        <p:spPr>
          <a:xfrm>
            <a:off x="0" y="-238153"/>
            <a:ext cx="9828584" cy="7603764"/>
          </a:xfrm>
          <a:prstGeom prst="rect">
            <a:avLst/>
          </a:prstGeom>
        </p:spPr>
      </p:pic>
      <p:pic>
        <p:nvPicPr>
          <p:cNvPr id="6" name="Рисунок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2285764"/>
            <a:ext cx="1800200" cy="179130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2232248" cy="1656184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96" y="580981"/>
            <a:ext cx="1728192" cy="1673313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" y="2502575"/>
            <a:ext cx="2987824" cy="1901985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3528" y="116632"/>
            <a:ext cx="487363" cy="487363"/>
          </a:xfrm>
          <a:prstGeom prst="rect">
            <a:avLst/>
          </a:prstGeom>
        </p:spPr>
      </p:pic>
      <p:pic>
        <p:nvPicPr>
          <p:cNvPr id="14" name="Рисунок 1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59628"/>
            <a:ext cx="2438405" cy="2212853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3527" y="8638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1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3862" y="20519"/>
            <a:ext cx="487363" cy="487363"/>
          </a:xfrm>
          <a:prstGeom prst="rect">
            <a:avLst/>
          </a:prstGeom>
        </p:spPr>
      </p:pic>
      <p:pic>
        <p:nvPicPr>
          <p:cNvPr id="5" name="песня кр шапочки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5243" end="100911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3861" y="659704"/>
            <a:ext cx="487363" cy="487363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8" name="Неправильно - Попробуй еще р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6" y="1715037"/>
            <a:ext cx="3152748" cy="3245230"/>
          </a:xfrm>
          <a:prstGeom prst="rect">
            <a:avLst/>
          </a:prstGeom>
        </p:spPr>
      </p:pic>
      <p:pic>
        <p:nvPicPr>
          <p:cNvPr id="10" name="Рисунок 9">
            <a:hlinkClick r:id="" action="ppaction://noaction">
              <a:snd r:embed="rId10" name="овации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555" y="1329793"/>
            <a:ext cx="2043782" cy="27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3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8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Песенка Винни-Пуха (Из м_ф Винни-Пух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139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862" y="172341"/>
            <a:ext cx="487363" cy="487363"/>
          </a:xfrm>
          <a:prstGeom prst="rect">
            <a:avLst/>
          </a:prstGeom>
        </p:spPr>
      </p:pic>
      <p:pic>
        <p:nvPicPr>
          <p:cNvPr id="9" name="Рисунок 8">
            <a:hlinkClick r:id="" action="ppaction://noaction">
              <a:snd r:embed="rId6" name="овации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2581178" cy="2952328"/>
          </a:xfrm>
          <a:prstGeom prst="rect">
            <a:avLst/>
          </a:prstGeom>
        </p:spPr>
      </p:pic>
      <p:pic>
        <p:nvPicPr>
          <p:cNvPr id="11" name="Рисунок 10">
            <a:hlinkClick r:id="" action="ppaction://noaction">
              <a:snd r:embed="rId8" name="Неправильно - Попробуй еще р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08920"/>
            <a:ext cx="3083255" cy="35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8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Песня Чебурашки (megapesni.co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42" end="74486.07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72341"/>
            <a:ext cx="487363" cy="487363"/>
          </a:xfrm>
          <a:prstGeom prst="rect">
            <a:avLst/>
          </a:prstGeom>
        </p:spPr>
      </p:pic>
      <p:pic>
        <p:nvPicPr>
          <p:cNvPr id="5" name="Рисунок 4">
            <a:hlinkClick r:id="" action="ppaction://noaction">
              <a:snd r:embed="rId6" name="овации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691" y="1262978"/>
            <a:ext cx="3096344" cy="2945533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8" name="Неправильно - Попробуй еще р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7" y="659704"/>
            <a:ext cx="4239556" cy="352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5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7"/>
          <a:stretch/>
        </p:blipFill>
        <p:spPr>
          <a:xfrm>
            <a:off x="0" y="-238153"/>
            <a:ext cx="9828584" cy="7603764"/>
          </a:xfrm>
          <a:prstGeom prst="rect">
            <a:avLst/>
          </a:prstGeom>
        </p:spPr>
      </p:pic>
      <p:pic>
        <p:nvPicPr>
          <p:cNvPr id="6" name="Рисунок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381491"/>
            <a:ext cx="1666528" cy="1618433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2088232" cy="1656184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738987"/>
            <a:ext cx="1728192" cy="1673313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" y="2502575"/>
            <a:ext cx="2987824" cy="1901985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3528" y="116632"/>
            <a:ext cx="487363" cy="487363"/>
          </a:xfrm>
          <a:prstGeom prst="rect">
            <a:avLst/>
          </a:prstGeom>
        </p:spPr>
      </p:pic>
      <p:pic>
        <p:nvPicPr>
          <p:cNvPr id="14" name="Рисунок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59628"/>
            <a:ext cx="2438405" cy="2212853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3527" y="8638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1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163927"/>
            <a:ext cx="4896544" cy="2694073"/>
          </a:xfrm>
          <a:prstGeom prst="rect">
            <a:avLst/>
          </a:prstGeom>
        </p:spPr>
      </p:pic>
      <p:pic>
        <p:nvPicPr>
          <p:cNvPr id="1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3862" y="172341"/>
            <a:ext cx="487363" cy="487363"/>
          </a:xfrm>
          <a:prstGeom prst="rect">
            <a:avLst/>
          </a:prstGeom>
        </p:spPr>
      </p:pic>
      <p:pic>
        <p:nvPicPr>
          <p:cNvPr id="16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1413" y="172341"/>
            <a:ext cx="487363" cy="4873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1" y="1559023"/>
            <a:ext cx="1022252" cy="9338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12" y="1559023"/>
            <a:ext cx="1022252" cy="9338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382" y="1740607"/>
            <a:ext cx="624715" cy="57070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959" y="1778291"/>
            <a:ext cx="624715" cy="57070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52" y="1559023"/>
            <a:ext cx="1022252" cy="933873"/>
          </a:xfrm>
          <a:prstGeom prst="rect">
            <a:avLst/>
          </a:prstGeom>
        </p:spPr>
      </p:pic>
      <p:sp>
        <p:nvSpPr>
          <p:cNvPr id="23" name="Прямоугольник 22">
            <a:hlinkClick r:id="" action="ppaction://noaction">
              <a:snd r:embed="rId11" name="овации.wav"/>
            </a:hlinkClick>
          </p:cNvPr>
          <p:cNvSpPr/>
          <p:nvPr/>
        </p:nvSpPr>
        <p:spPr>
          <a:xfrm>
            <a:off x="185451" y="1554076"/>
            <a:ext cx="5034621" cy="953296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070" y="3209139"/>
            <a:ext cx="1022252" cy="93387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918" y="3230054"/>
            <a:ext cx="1022252" cy="93387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56" y="3215235"/>
            <a:ext cx="1022252" cy="93387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614" y="3405746"/>
            <a:ext cx="657736" cy="60087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39" y="3400430"/>
            <a:ext cx="657736" cy="600871"/>
          </a:xfrm>
          <a:prstGeom prst="rect">
            <a:avLst/>
          </a:prstGeom>
        </p:spPr>
      </p:pic>
      <p:sp>
        <p:nvSpPr>
          <p:cNvPr id="36" name="Прямоугольник 35">
            <a:hlinkClick r:id="" action="ppaction://noaction">
              <a:snd r:embed="rId13" name="Неправильно - Попробуй еще р.wav"/>
            </a:hlinkClick>
          </p:cNvPr>
          <p:cNvSpPr/>
          <p:nvPr/>
        </p:nvSpPr>
        <p:spPr>
          <a:xfrm>
            <a:off x="4067944" y="3209139"/>
            <a:ext cx="4942164" cy="94875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6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10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102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3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7"/>
          <a:stretch/>
        </p:blipFill>
        <p:spPr>
          <a:xfrm>
            <a:off x="0" y="-238153"/>
            <a:ext cx="9828584" cy="7603764"/>
          </a:xfrm>
          <a:prstGeom prst="rect">
            <a:avLst/>
          </a:prstGeom>
        </p:spPr>
      </p:pic>
      <p:pic>
        <p:nvPicPr>
          <p:cNvPr id="6" name="Рисунок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536" y="2480404"/>
            <a:ext cx="1666528" cy="1618433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167983"/>
            <a:ext cx="2232248" cy="1804497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612637"/>
            <a:ext cx="1728192" cy="1673313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" y="2502575"/>
            <a:ext cx="2987824" cy="1901985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3528" y="116632"/>
            <a:ext cx="487363" cy="487363"/>
          </a:xfrm>
          <a:prstGeom prst="rect">
            <a:avLst/>
          </a:prstGeom>
        </p:spPr>
      </p:pic>
      <p:pic>
        <p:nvPicPr>
          <p:cNvPr id="14" name="Рисунок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59628"/>
            <a:ext cx="2438405" cy="2212853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3527" y="8638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3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24744"/>
            <a:ext cx="4464496" cy="4464496"/>
          </a:xfrm>
          <a:prstGeom prst="rect">
            <a:avLst/>
          </a:prstGeom>
        </p:spPr>
      </p:pic>
      <p:pic>
        <p:nvPicPr>
          <p:cNvPr id="4" name="20211012_21015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3" end="146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118" y="188640"/>
            <a:ext cx="487363" cy="487363"/>
          </a:xfrm>
          <a:prstGeom prst="rect">
            <a:avLst/>
          </a:prstGeom>
        </p:spPr>
      </p:pic>
      <p:pic>
        <p:nvPicPr>
          <p:cNvPr id="6" name="Рисунок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1" y="1518667"/>
            <a:ext cx="1197868" cy="119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4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800200"/>
          </a:xfrm>
        </p:spPr>
        <p:txBody>
          <a:bodyPr/>
          <a:lstStyle/>
          <a:p>
            <a:pPr algn="l"/>
            <a:r>
              <a:rPr lang="ru-RU" sz="2000" b="1" i="1" dirty="0" smtClean="0">
                <a:solidFill>
                  <a:srgbClr val="002060"/>
                </a:solidFill>
              </a:rPr>
              <a:t>Музыкальная игра может использоваться музыкальными руководителями, воспитателями как на музыкальных занятиях, так и во время подгрупповых и индивидуальных занятий, а также родителями. </a:t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Предназначена для детей старшего дошкольного возраста</a:t>
            </a:r>
            <a:r>
              <a:rPr lang="ru-RU" sz="1800" b="1" i="1" dirty="0" smtClean="0">
                <a:solidFill>
                  <a:srgbClr val="002060"/>
                </a:solidFill>
              </a:rPr>
              <a:t>.</a:t>
            </a:r>
            <a:br>
              <a:rPr lang="ru-RU" sz="1800" b="1" i="1" dirty="0" smtClean="0">
                <a:solidFill>
                  <a:srgbClr val="002060"/>
                </a:solidFill>
              </a:rPr>
            </a:br>
            <a:endParaRPr lang="ru-RU" sz="1800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активизировать слуховое восприятие детей.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способность различать на слух тембры музыкальных инструментов, жанры музыки, угадывать песни из мультфильмов;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способность сопоставлять услышанный ритм со схематическим рисунком;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Вызывать интерес к процессу восприятия музыки.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635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презентацией: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Музыкальная фея приветствует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и сообщает, что сегодня они отправляются в путешествие по музыкальной 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стране.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нужно нажать на карту.</a:t>
            </a:r>
            <a:endParaRPr lang="ru-RU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Открывается карта музыкальной 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страны. Фея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рассказывает про 4 разных 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предлагает выбрать в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отправиться. Можно нажать на любой из городов по желанию, в зависимости от этого далее происходит переход на соответствующий слайд презентации. </a:t>
            </a:r>
          </a:p>
          <a:p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выйти из игры</a:t>
            </a:r>
            <a:r>
              <a:rPr lang="ru-RU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нужно нажать на звездочку 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(она появится после того, как ребенок пройдет задания первого выбранного города) - происходит переход на </a:t>
            </a:r>
            <a:r>
              <a:rPr lang="ru-RU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последний слайд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где Фея прощается с ребенком. На этом слайде есть карта – можно нажать на нее и снова вернуть в игру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Дослушивать музыкальные отрывки до конца!</a:t>
            </a:r>
            <a:endParaRPr lang="ru-RU" sz="21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457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24744"/>
            <a:ext cx="4464496" cy="4464496"/>
          </a:xfrm>
          <a:prstGeom prst="rect">
            <a:avLst/>
          </a:prstGeom>
        </p:spPr>
      </p:pic>
      <p:pic>
        <p:nvPicPr>
          <p:cNvPr id="9" name="20211007_2145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118" y="332656"/>
            <a:ext cx="487363" cy="487363"/>
          </a:xfrm>
          <a:prstGeom prst="rect">
            <a:avLst/>
          </a:prstGeom>
        </p:spPr>
      </p:pic>
      <p:pic>
        <p:nvPicPr>
          <p:cNvPr id="10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1" y="1518667"/>
            <a:ext cx="1197868" cy="119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1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88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7"/>
          <a:stretch/>
        </p:blipFill>
        <p:spPr>
          <a:xfrm>
            <a:off x="0" y="-238153"/>
            <a:ext cx="9828584" cy="7603764"/>
          </a:xfrm>
          <a:prstGeom prst="rect">
            <a:avLst/>
          </a:prstGeom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545" y="2371213"/>
            <a:ext cx="2016224" cy="1783687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31798"/>
            <a:ext cx="2232248" cy="1780050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947560"/>
            <a:ext cx="1824589" cy="1673313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" y="2502575"/>
            <a:ext cx="2987824" cy="1901985"/>
          </a:xfrm>
          <a:prstGeom prst="rect">
            <a:avLst/>
          </a:prstGeom>
        </p:spPr>
      </p:pic>
      <p:pic>
        <p:nvPicPr>
          <p:cNvPr id="12" name="20211007_215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3528" y="545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1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ln>
            <a:solidFill>
              <a:schemeClr val="accent1"/>
            </a:solidFill>
          </a:ln>
        </p:spPr>
      </p:pic>
      <p:pic>
        <p:nvPicPr>
          <p:cNvPr id="12" name="Рисунок 11">
            <a:hlinkClick r:id="" action="ppaction://noaction">
              <a:snd r:embed="rId6" name="Неправильно - Попробуй еще р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13" y="1790724"/>
            <a:ext cx="1816300" cy="2790404"/>
          </a:xfrm>
          <a:prstGeom prst="rect">
            <a:avLst/>
          </a:prstGeom>
          <a:ln>
            <a:noFill/>
          </a:ln>
          <a:effectLst>
            <a:glow rad="139700">
              <a:srgbClr val="FFC000">
                <a:alpha val="40000"/>
              </a:srgbClr>
            </a:glow>
          </a:effectLst>
        </p:spPr>
      </p:pic>
      <p:pic>
        <p:nvPicPr>
          <p:cNvPr id="13" name="детская - клоун-скрипка (www.hotplayer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69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3862" y="533081"/>
            <a:ext cx="487363" cy="487363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6" name="Неправильно - Попробуй еще р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581128"/>
            <a:ext cx="2206808" cy="2080662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5" name="Рисунок 14">
            <a:hlinkClick r:id="" action="ppaction://noaction">
              <a:snd r:embed="rId10" name="овации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22675"/>
            <a:ext cx="2541408" cy="3146103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lumMod val="75000"/>
                <a:alpha val="40000"/>
              </a:schemeClr>
            </a:glow>
          </a:effectLst>
        </p:spPr>
      </p:pic>
      <p:pic>
        <p:nvPicPr>
          <p:cNvPr id="16" name="муз инс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612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022" y="353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4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>
            <a:hlinkClick r:id="" action="ppaction://noaction">
              <a:snd r:embed="rId7" name="Неправильно - Попробуй еще р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52" y="878633"/>
            <a:ext cx="2342258" cy="3486471"/>
          </a:xfrm>
          <a:prstGeom prst="rect">
            <a:avLst/>
          </a:prstGeom>
        </p:spPr>
      </p:pic>
      <p:pic>
        <p:nvPicPr>
          <p:cNvPr id="11" name="Рисунок 10">
            <a:hlinkClick r:id="" action="ppaction://noaction">
              <a:snd r:embed="rId9" name="овации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04" y="4329412"/>
            <a:ext cx="2232248" cy="2232248"/>
          </a:xfrm>
          <a:prstGeom prst="rect">
            <a:avLst/>
          </a:prstGeom>
        </p:spPr>
      </p:pic>
      <p:pic>
        <p:nvPicPr>
          <p:cNvPr id="12" name="Рисунок 11">
            <a:hlinkClick r:id="" action="ppaction://noaction">
              <a:snd r:embed="rId7" name="Неправильно - Попробуй еще р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104" y="357965"/>
            <a:ext cx="2978696" cy="2873316"/>
          </a:xfrm>
          <a:prstGeom prst="rect">
            <a:avLst/>
          </a:prstGeom>
        </p:spPr>
      </p:pic>
      <p:pic>
        <p:nvPicPr>
          <p:cNvPr id="13" name="20211007_2311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1520" y="125203"/>
            <a:ext cx="487363" cy="487363"/>
          </a:xfrm>
          <a:prstGeom prst="rect">
            <a:avLst/>
          </a:prstGeom>
        </p:spPr>
      </p:pic>
      <p:pic>
        <p:nvPicPr>
          <p:cNvPr id="14" name="Новая кукла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6490.4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1520" y="8461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1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20211007_2311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085" y="196274"/>
            <a:ext cx="487363" cy="487363"/>
          </a:xfrm>
          <a:prstGeom prst="rect">
            <a:avLst/>
          </a:prstGeom>
        </p:spPr>
      </p:pic>
      <p:pic>
        <p:nvPicPr>
          <p:cNvPr id="5" name="колокольчи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81406.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518" y="806956"/>
            <a:ext cx="487363" cy="487363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8" name="овации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07" y="1417638"/>
            <a:ext cx="2372577" cy="3179934"/>
          </a:xfrm>
          <a:prstGeom prst="rect">
            <a:avLst/>
          </a:prstGeom>
        </p:spPr>
      </p:pic>
      <p:pic>
        <p:nvPicPr>
          <p:cNvPr id="7" name="Рисунок 6">
            <a:hlinkClick r:id="" action="ppaction://noaction">
              <a:snd r:embed="rId10" name="Неправильно - Попробуй еще р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376365"/>
            <a:ext cx="2304256" cy="2420888"/>
          </a:xfrm>
          <a:prstGeom prst="rect">
            <a:avLst/>
          </a:prstGeom>
        </p:spPr>
      </p:pic>
      <p:pic>
        <p:nvPicPr>
          <p:cNvPr id="8" name="Рисунок 7">
            <a:hlinkClick r:id="" action="ppaction://noaction">
              <a:snd r:embed="rId10" name="Неправильно - Попробуй еще р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535" y="548680"/>
            <a:ext cx="305602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1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5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7"/>
          <a:stretch/>
        </p:blipFill>
        <p:spPr>
          <a:xfrm>
            <a:off x="0" y="-238153"/>
            <a:ext cx="9828584" cy="7603764"/>
          </a:xfrm>
          <a:prstGeom prst="rect">
            <a:avLst/>
          </a:prstGeom>
        </p:spPr>
      </p:pic>
      <p:pic>
        <p:nvPicPr>
          <p:cNvPr id="6" name="Рисунок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338" y="2420888"/>
            <a:ext cx="1937230" cy="1618433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2232248" cy="1656184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96" y="580981"/>
            <a:ext cx="1728192" cy="1673313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" y="2502575"/>
            <a:ext cx="2987824" cy="1901985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3528" y="116632"/>
            <a:ext cx="487363" cy="487363"/>
          </a:xfrm>
          <a:prstGeom prst="rect">
            <a:avLst/>
          </a:prstGeom>
        </p:spPr>
      </p:pic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3527" y="863822"/>
            <a:ext cx="487363" cy="487363"/>
          </a:xfrm>
          <a:prstGeom prst="rect">
            <a:avLst/>
          </a:prstGeom>
        </p:spPr>
      </p:pic>
      <p:pic>
        <p:nvPicPr>
          <p:cNvPr id="14" name="Рисунок 1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59628"/>
            <a:ext cx="2438405" cy="221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6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6e7f0eac9f534c2538b07ebc877267b922f48"/>
</p:tagLst>
</file>

<file path=ppt/theme/theme1.xml><?xml version="1.0" encoding="utf-8"?>
<a:theme xmlns:a="http://schemas.openxmlformats.org/drawingml/2006/main" name="Окружающий мир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Окружающий мир 2</Template>
  <TotalTime>897</TotalTime>
  <Words>222</Words>
  <Application>Microsoft Office PowerPoint</Application>
  <PresentationFormat>Экран (4:3)</PresentationFormat>
  <Paragraphs>16</Paragraphs>
  <Slides>19</Slides>
  <Notes>0</Notes>
  <HiddenSlides>0</HiddenSlides>
  <MMClips>26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Окружающий мир 2</vt:lpstr>
      <vt:lpstr>  Музыкальная игра  «Путешествие по музыкальной стране»</vt:lpstr>
      <vt:lpstr>Музыкальная игра может использоваться музыкальными руководителями, воспитателями как на музыкальных занятиях, так и во время подгрупповых и индивидуальных занятий, а также родителями.  Предназначена для детей старшего дошкольного возраста. </vt:lpstr>
      <vt:lpstr>Работа с презентацией: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«Окружающий мир» 2</dc:title>
  <dc:creator>Ольга Михайловна</dc:creator>
  <cp:lastModifiedBy>Анастасия</cp:lastModifiedBy>
  <cp:revision>70</cp:revision>
  <dcterms:created xsi:type="dcterms:W3CDTF">2014-11-13T21:06:05Z</dcterms:created>
  <dcterms:modified xsi:type="dcterms:W3CDTF">2021-10-18T10:38:33Z</dcterms:modified>
</cp:coreProperties>
</file>