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27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00AC6-7FC5-4AA0-A9E6-0AA493797BC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757F5-0EF5-489B-9A58-F98EB5929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3379660_96-p-novogodnii-fon-bezhevii-147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143116"/>
            <a:ext cx="6500826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spc="50" normalizeH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Zanesennyj" pitchFamily="8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Zanesennyj" pitchFamily="82" charset="0"/>
              <a:ea typeface="+mj-ea"/>
              <a:cs typeface="+mj-cs"/>
            </a:endParaRPr>
          </a:p>
        </p:txBody>
      </p:sp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428596" y="428604"/>
            <a:ext cx="6500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Times New Roman" panose="02020603050405020304" pitchFamily="18" charset="0"/>
              </a:rPr>
              <a:t>Муниципальное дошкольное образовательное автономное учреждение  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Times New Roman" panose="02020603050405020304" pitchFamily="18" charset="0"/>
              </a:rPr>
              <a:t>«Центр развития ребенка – детский сад № 56  «Надежда»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Times New Roman" panose="02020603050405020304" pitchFamily="18" charset="0"/>
              </a:rPr>
              <a:t>г.Орска</a:t>
            </a:r>
          </a:p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charset="0"/>
                <a:cs typeface="Times New Roman" panose="02020603050405020304" pitchFamily="18" charset="0"/>
              </a:rPr>
              <a:t>(2 корпус)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928934"/>
            <a:ext cx="64293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B00000"/>
                </a:solidFill>
              </a:rPr>
              <a:t>Смотр-конкурс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B00000"/>
                </a:solidFill>
              </a:rPr>
              <a:t>«Музыкальный наш зал сказкой зимнею стал»</a:t>
            </a:r>
            <a:endParaRPr lang="ru-RU" sz="5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B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715459_100-p-novogodnii-fon-dlya-prezentatsii-13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-ccbfa352cb607efb560c44ee61954b4b-V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357158" y="285728"/>
            <a:ext cx="835824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7" t="9722" r="10937" b="22222"/>
          <a:stretch>
            <a:fillRect/>
          </a:stretch>
        </p:blipFill>
        <p:spPr>
          <a:xfrm>
            <a:off x="6786578" y="5702864"/>
            <a:ext cx="2357422" cy="11551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5286388"/>
            <a:ext cx="3456383" cy="1319586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всегда бывает чудо.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часах двенадцать бьёт…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неведомо откуда к нам Приходит Новый год!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210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715459_100-p-novogodnii-fon-dlya-prezentatsii-13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80f06a9fdd64dddef525371cba75f346-V.jpg"/>
          <p:cNvPicPr>
            <a:picLocks noChangeAspect="1"/>
          </p:cNvPicPr>
          <p:nvPr/>
        </p:nvPicPr>
        <p:blipFill>
          <a:blip r:embed="rId3">
            <a:lum bright="20000" contrast="30000"/>
          </a:blip>
          <a:srcRect l="32357" t="36401" r="24164" b="16411"/>
          <a:stretch>
            <a:fillRect/>
          </a:stretch>
        </p:blipFill>
        <p:spPr>
          <a:xfrm>
            <a:off x="285720" y="285728"/>
            <a:ext cx="8572560" cy="624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7" t="9722" r="10937" b="22222"/>
          <a:stretch>
            <a:fillRect/>
          </a:stretch>
        </p:blipFill>
        <p:spPr>
          <a:xfrm>
            <a:off x="6786578" y="5702864"/>
            <a:ext cx="2357422" cy="115513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715459_100-p-novogodnii-fon-dlya-prezentatsii-13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-80f06a9fdd64dddef525371cba75f346-V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285720" y="285728"/>
            <a:ext cx="835824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7" t="9722" r="10937" b="22222"/>
          <a:stretch>
            <a:fillRect/>
          </a:stretch>
        </p:blipFill>
        <p:spPr>
          <a:xfrm>
            <a:off x="6786578" y="5702864"/>
            <a:ext cx="2357422" cy="1155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5429264"/>
            <a:ext cx="3276364" cy="1197346"/>
          </a:xfrm>
          <a:prstGeom prst="rect">
            <a:avLst/>
          </a:prstGeom>
          <a:gradFill>
            <a:gsLst>
              <a:gs pos="0">
                <a:srgbClr val="CC66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елке до макушки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Развешены игрушки,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Гирлянды и фонарики,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Серебряные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шарики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715459_100-p-novogodnii-fon-dlya-prezentatsii-136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-b8d1506c1b03e38d8976bd05c4c819cf-V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t="14444"/>
          <a:stretch>
            <a:fillRect/>
          </a:stretch>
        </p:blipFill>
        <p:spPr>
          <a:xfrm>
            <a:off x="285720" y="357166"/>
            <a:ext cx="864399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488" y="5643578"/>
            <a:ext cx="3312368" cy="1000132"/>
          </a:xfrm>
          <a:prstGeom prst="rect">
            <a:avLst/>
          </a:prstGeom>
          <a:gradFill>
            <a:gsLst>
              <a:gs pos="0">
                <a:srgbClr val="CC66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Скоро, скоро к нам придет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Долгожданный Новый год!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37" t="9722" r="10937" b="22222"/>
          <a:stretch>
            <a:fillRect/>
          </a:stretch>
        </p:blipFill>
        <p:spPr>
          <a:xfrm>
            <a:off x="6732240" y="5617250"/>
            <a:ext cx="2069390" cy="115513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379660_96-p-novogodnii-fon-bezhevii-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785794"/>
            <a:ext cx="510691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78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UeerAsus</dc:creator>
  <cp:lastModifiedBy>UeerAsus</cp:lastModifiedBy>
  <cp:revision>14</cp:revision>
  <dcterms:created xsi:type="dcterms:W3CDTF">2021-12-25T11:22:04Z</dcterms:created>
  <dcterms:modified xsi:type="dcterms:W3CDTF">2021-12-27T09:16:08Z</dcterms:modified>
</cp:coreProperties>
</file>