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5" r:id="rId2"/>
    <p:sldId id="257" r:id="rId3"/>
    <p:sldId id="260" r:id="rId4"/>
    <p:sldId id="270" r:id="rId5"/>
    <p:sldId id="269" r:id="rId6"/>
    <p:sldId id="262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98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9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5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73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67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1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25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21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28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9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1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2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5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0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2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2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C7B638-DF16-4E8C-A2FE-45C885C92416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578E15-70D6-429F-ADAB-AB1C0479EF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1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/>
              <a:t>МДОАУ «ЦРР- детский сад №116 г.Орска»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95693"/>
            <a:ext cx="6231636" cy="22550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ДИДАКТИЧЕСКАЯ ИГРА ПО ПДД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ДЛЯ ДОШКОЛЬНИКОВ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b="1" dirty="0" smtClean="0">
                <a:solidFill>
                  <a:srgbClr val="7030A0"/>
                </a:solidFill>
              </a:rPr>
              <a:t>НАША УЛИЦА</a:t>
            </a:r>
            <a:r>
              <a:rPr lang="ru-RU" sz="3600" dirty="0" smtClean="0">
                <a:solidFill>
                  <a:srgbClr val="7030A0"/>
                </a:solidFill>
              </a:rPr>
              <a:t>»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1300" b="1" dirty="0" smtClean="0"/>
              <a:t>воспитатель</a:t>
            </a:r>
            <a:r>
              <a:rPr lang="ru-RU" sz="1300" b="1" dirty="0" smtClean="0"/>
              <a:t>: </a:t>
            </a:r>
            <a:r>
              <a:rPr lang="ru-RU" sz="1300" b="1" dirty="0" smtClean="0"/>
              <a:t>Игнатьева </a:t>
            </a:r>
            <a:r>
              <a:rPr lang="ru-RU" sz="1300" b="1" dirty="0" smtClean="0"/>
              <a:t>Наталья </a:t>
            </a:r>
            <a:r>
              <a:rPr lang="ru-RU" sz="1300" b="1" dirty="0" smtClean="0"/>
              <a:t>Александровна</a:t>
            </a:r>
            <a:endParaRPr lang="ru-RU" sz="1300" b="1" dirty="0"/>
          </a:p>
        </p:txBody>
      </p:sp>
      <p:pic>
        <p:nvPicPr>
          <p:cNvPr id="4" name="Рисунок 3" descr="http://sch1494sv.mskobr.ru/images/1494/%D0%9F%D0%B0%D1%80%D0%B2%D0%B8%D0%BB%D0%B0%20%D0%9F%D0%94%D0%94%20%D0%B4%D0%BB%D1%8F%20%D1%88%D0%BA%D0%BE%D0%BB%D1%8C%D0%BD%D0%B8%D0%BA%D0%BE%D0%B2_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201" y="3356992"/>
            <a:ext cx="45764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1_PANA\P1010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226401" cy="6169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785794"/>
            <a:ext cx="77152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знания детей о правилах поведения пешехода и водителя в условиях улицы.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    Закрепить представление детей о светофоре.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Учить детей различать дорожные знаки (предупреждающие, запрещающие, предписывающие, информационно-указательные), предназначенные для водителей и пешеходов.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макет улицы с домами, перекрестками, автомобили (игрушки), куклы-пешеходы, куклы-водители, светофор (игрушка), дорожные знаки, деревья (макеты).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01_PANA\P10107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648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01_PANA\P10107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28091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620688"/>
            <a:ext cx="828092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проводится на макете.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вариант (для пешеходов).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кукол дети разыгрывают различные дорожные ситуации.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на управляемом перекрестке на зеленый сигнал светофора куклы переходят улицу, на жёлтый останавливаются, ждут, на красный продолжают стоять.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куклы идут по тротуару или обочине дороги до пешеходного перехода, обозначенного информационно-указательным знаком «Пешеходный переход»,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там переходят проезжую часть.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вариант (для водителей).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Ведущий показывает дорожные знаки: «Светофорное регулирование», «Дети», «Пешеходный переход»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(предупреждающие) - «Въезд запрещен», «Подача звукового сигнала запрещена» (запрещающие)- «Движение прямо», «Движение направо»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(предписывающие) - «Место остановки автобуса», «Пешеходный переход»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(информационно-указательные). Дети объясняют, что обозначает каждый сигнал, разыгрывают дорожные ситуации.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правильный ответ ребенок получает значок. По количеству значков засчитываются набранные очки. Победителей награждают призами.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909020994421&amp;t=3&amp;plc=API&amp;viewToken=z65bUTwfc92Jm7d6BX5Gqg&amp;tkn=*WhgenAoFcIxkYsXwvcihf2E_cU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60648"/>
            <a:ext cx="5202461" cy="633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909020986229&amp;t=3&amp;plc=API&amp;viewToken=UST3TBTRixk1wY2eTkJXTA&amp;tkn=*mWCWrmt-1YYntOg_0gTHqVjtrJ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16632"/>
            <a:ext cx="5562501" cy="662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51</TotalTime>
  <Words>271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  МДОАУ «ЦРР- детский сад №116 г.Орска»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по ПДД для дошкольников     Наша улица</dc:title>
  <dc:creator>UserD</dc:creator>
  <cp:lastModifiedBy>Pro</cp:lastModifiedBy>
  <cp:revision>10</cp:revision>
  <dcterms:created xsi:type="dcterms:W3CDTF">2021-01-31T10:13:45Z</dcterms:created>
  <dcterms:modified xsi:type="dcterms:W3CDTF">2024-01-23T05:19:42Z</dcterms:modified>
</cp:coreProperties>
</file>