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1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«Сюжетно-ролевые игры как средство подготовки детей к школе»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6400800" cy="7200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МДОАУ «Детский сад № 63 г. Орска»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67744" y="5085184"/>
            <a:ext cx="64008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Булатова Р.Р.,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воспитатель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1КК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26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80920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игры и речи взаимосвязаны. Игра способствует развитию речевых умений, которые явно появляются в ходе игры, но также и игровые умения развивается под действием речи.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комментирует свои игровые действия, выражает свои мысли.</a:t>
            </a:r>
          </a:p>
        </p:txBody>
      </p:sp>
      <p:pic>
        <p:nvPicPr>
          <p:cNvPr id="4" name="Рисунок 3" descr="G:\фото 20.10.2020\изображение_viber_2020-10-20_08-26-4т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4482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фото 20.10.2020\изображение_viber_2020-10-20_08-26-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23222"/>
            <a:ext cx="2376264" cy="299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фото 20.10.2020\изображение_viber_2020-10-20_08-26-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37626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285480" y="5949280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«Ателье»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7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Сюжетные игры знакомят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особенностями профессиональной деятельности работников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(«Банк» и т.д.; развивают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диалогическую речь;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согласования своих действий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другими сверстниками;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аккуратность, общительность, вежливость.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6235317"/>
            <a:ext cx="3816424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«Банк»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фото 20.10.2020\4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32" y="2132854"/>
            <a:ext cx="3338200" cy="381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фото 20.10.2020\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24036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23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524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– основно вид деятельности дошкольника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Важнейший критерий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готовности ребёнка к школьному обучению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 именно становление возможности принятия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учебной задачи.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готовность ребенка к школьному обучению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психологических черт,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которые присущи школьнику.</a:t>
            </a:r>
          </a:p>
        </p:txBody>
      </p:sp>
    </p:spTree>
    <p:extLst>
      <p:ext uri="{BB962C8B-B14F-4D97-AF65-F5344CB8AC3E}">
        <p14:creationId xmlns:p14="http://schemas.microsoft.com/office/powerpoint/2010/main" val="358768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Сюжетно-ролевая игра – это основной вид игры ребенка дошкольного возраста. Ей присущи основные черты игры: эмоциональная насыщенность и увлеченность детей, самостоятельность, активность, творчество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сюжетно-ролевой игры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мнимая или воображаемая ситуация, которая заключается в том, что ребенок берет на себя роль взрослого и выполняет ее в созданной им самим игровой обстановке. </a:t>
            </a:r>
          </a:p>
        </p:txBody>
      </p:sp>
    </p:spTree>
    <p:extLst>
      <p:ext uri="{BB962C8B-B14F-4D97-AF65-F5344CB8AC3E}">
        <p14:creationId xmlns:p14="http://schemas.microsoft.com/office/powerpoint/2010/main" val="226362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 игры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Сюжеты игр разнообразны. Условно их делят 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(например, игра в дочки-матери, день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рождения),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отражающие профессиональный труд взрослых (игры в больницу, магазин, парикмахерскую,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(игры в библиотеку, школу,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патриотические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(игры в героев космоса или войны, игры по мотивам литературных или телевизионных произведений (в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Простоквашино и т. д.,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режиссерские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(где ребенок «заставляет говорить» кукол, действуя при этом в двух планах – за куклу и за себя).</a:t>
            </a:r>
          </a:p>
        </p:txBody>
      </p:sp>
    </p:spTree>
    <p:extLst>
      <p:ext uri="{BB962C8B-B14F-4D97-AF65-F5344CB8AC3E}">
        <p14:creationId xmlns:p14="http://schemas.microsoft.com/office/powerpoint/2010/main" val="349122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Основные </a:t>
            </a:r>
            <a:r>
              <a:rPr lang="ru-RU" b="1" dirty="0">
                <a:solidFill>
                  <a:srgbClr val="FF0000"/>
                </a:solidFill>
              </a:rPr>
              <a:t>особенности сюжетно-ролевой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правил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Социальный мотив игр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развитие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интеллекта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воображения и творчества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речи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развития детей показывает, что в сюжетно-ролевой игре эффективнее, чем в других видах деятельности, развиваются все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психические процессы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3247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умственных действий (А.В. Запорожец, П.Я. Гальперин)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G:\фото 20.10.2020\укп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5"/>
            <a:ext cx="2232248" cy="28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фото 20.10.2020\пп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01" y="2852936"/>
            <a:ext cx="2270935" cy="287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фото 20.10.2020\кк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08823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873044" y="5950116"/>
            <a:ext cx="3575248" cy="66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«Магазин»</a:t>
            </a:r>
          </a:p>
          <a:p>
            <a:pPr marL="0" indent="0" algn="ctr">
              <a:buFont typeface="Arial" pitchFamily="34" charset="0"/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Формирование учебной деятельности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подчинение определенным нормам, законам, правилам. </a:t>
            </a:r>
          </a:p>
        </p:txBody>
      </p:sp>
      <p:pic>
        <p:nvPicPr>
          <p:cNvPr id="4" name="Рисунок 3" descr="G:\фото 20.10.2020\в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" y="2594097"/>
            <a:ext cx="2279725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фото 20.10.2020\вас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27243"/>
            <a:ext cx="2399943" cy="30892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275856" y="6111649"/>
            <a:ext cx="2679472" cy="374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«Школа»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фото 20.10.2020\изображение_viber_2020-10-20_08-25-3ц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30" y="2529163"/>
            <a:ext cx="2393806" cy="3089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1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Развитие </a:t>
            </a:r>
            <a:r>
              <a:rPr lang="ru-RU" b="1" dirty="0">
                <a:solidFill>
                  <a:srgbClr val="C00000"/>
                </a:solidFill>
              </a:rPr>
              <a:t>самостоятельной игровой деятельности в коллективе сверстников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480" y="5661248"/>
            <a:ext cx="4680520" cy="9308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«Парикмахерская»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фото 20.10.2020\изображение_viber_2020-10-20_08-26-48ь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2952328" cy="33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G:\фото 20.10.2020\изображение_viber_2020-10-20_08-26-47т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38608"/>
            <a:ext cx="2880320" cy="3392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8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4839"/>
            <a:ext cx="7772400" cy="8378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Разыгрывание творческих сюжетов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фото 20.10.2020\о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2024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фото 20.10.2020\изображение_viber_2020-10-20_08-25-ы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53833"/>
            <a:ext cx="3024336" cy="33514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91952" y="5985719"/>
            <a:ext cx="7772400" cy="837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«Путешественники»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20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«Сюжетно-ролевые игры как средство подготовки детей к школе» </vt:lpstr>
      <vt:lpstr>Игра – основно вид деятельности дошкольника.   Важнейший критерий готовности ребёнка к школьному обучению - психологическая готовность, а именно становление возможности принятия ребенком учебной задачи.   Психологическая готовность ребенка к школьному обучению  - сформированность психологических черт, которые присущи школьнику.</vt:lpstr>
      <vt:lpstr>Сюжетно-ролевая игра – это основной вид игры ребенка дошкольного возраста. Ей присущи основные черты игры: эмоциональная насыщенность и увлеченность детей, самостоятельность, активность, творчество.</vt:lpstr>
      <vt:lpstr>Сюжет игры</vt:lpstr>
      <vt:lpstr>Основные особенности сюжетно-ролевой игры</vt:lpstr>
      <vt:lpstr>Изучение развития детей показывает, что в сюжетно-ролевой игре эффективнее, чем в других видах деятельности, развиваются все психические процессы.</vt:lpstr>
      <vt:lpstr>Формирование учебной деятельности</vt:lpstr>
      <vt:lpstr>Развитие самостоятельной игровой деятельности в коллективе сверстников</vt:lpstr>
      <vt:lpstr>Разыгрывание творческих сюжетов</vt:lpstr>
      <vt:lpstr>Презентация PowerPoint</vt:lpstr>
      <vt:lpstr>Сюжетные игры знакомят с особенностями профессиональной деятельности работников («Банк» и т.д.; развивают диалогическую речь; формируют навыки согласования своих действий с другими сверстниками; воспитывают аккуратность, общительность, вежливость.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МДОАУ №63</cp:lastModifiedBy>
  <cp:revision>16</cp:revision>
  <dcterms:created xsi:type="dcterms:W3CDTF">2020-10-20T15:08:16Z</dcterms:created>
  <dcterms:modified xsi:type="dcterms:W3CDTF">2020-10-27T06:17:57Z</dcterms:modified>
</cp:coreProperties>
</file>