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62" r:id="rId3"/>
    <p:sldId id="257" r:id="rId4"/>
    <p:sldId id="258" r:id="rId5"/>
    <p:sldId id="261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9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39F6C-9AE5-4B87-BE5B-A36BE2D57145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FBC2E-B218-468C-9FF5-50FCEF4D6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24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FBC2E-B218-468C-9FF5-50FCEF4D6A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20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FBC2E-B218-468C-9FF5-50FCEF4D6A2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4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63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68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85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47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18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2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23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28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21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41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C9150-6896-4EE8-AA24-A78F57D1815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F7484-76AD-415A-860B-E818FCD63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15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043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999" y="454741"/>
            <a:ext cx="10515600" cy="3337080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latin typeface="MingLiU_HKSCS" panose="02020500000000000000" pitchFamily="18" charset="-120"/>
                <a:ea typeface="MingLiU_HKSCS" panose="02020500000000000000" pitchFamily="18" charset="-120"/>
              </a:rPr>
              <a:t>Дидактическая игра</a:t>
            </a:r>
            <a:br>
              <a:rPr lang="ru-RU" sz="6000" b="1" i="1" dirty="0" smtClean="0">
                <a:latin typeface="MingLiU_HKSCS" panose="02020500000000000000" pitchFamily="18" charset="-120"/>
                <a:ea typeface="MingLiU_HKSCS" panose="02020500000000000000" pitchFamily="18" charset="-120"/>
              </a:rPr>
            </a:br>
            <a:r>
              <a:rPr lang="ru-RU" sz="6000" b="1" i="1" dirty="0" smtClean="0">
                <a:latin typeface="MingLiU_HKSCS" panose="02020500000000000000" pitchFamily="18" charset="-120"/>
                <a:ea typeface="MingLiU_HKSCS" panose="02020500000000000000" pitchFamily="18" charset="-120"/>
              </a:rPr>
              <a:t>«Тетрис»</a:t>
            </a:r>
            <a:r>
              <a:rPr lang="ru-RU" sz="4000" b="1" i="1" dirty="0" smtClean="0">
                <a:latin typeface="MingLiU_HKSCS" panose="02020500000000000000" pitchFamily="18" charset="-120"/>
                <a:ea typeface="MingLiU_HKSCS" panose="02020500000000000000" pitchFamily="18" charset="-120"/>
              </a:rPr>
              <a:t> </a:t>
            </a:r>
            <a:endParaRPr lang="ru-RU" sz="4000" b="1" i="1" dirty="0"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0934" y="3926245"/>
            <a:ext cx="4741128" cy="29765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b="1" i="1" dirty="0" smtClean="0"/>
              <a:t>МДОАУ Детский сад №16 «Петушок» </a:t>
            </a:r>
          </a:p>
          <a:p>
            <a:pPr marL="0" indent="0" algn="r">
              <a:buNone/>
            </a:pPr>
            <a:r>
              <a:rPr lang="ru-RU" b="1" i="1" dirty="0" smtClean="0"/>
              <a:t>Автор: </a:t>
            </a:r>
            <a:r>
              <a:rPr lang="ru-RU" b="1" i="1" dirty="0" err="1" smtClean="0"/>
              <a:t>Иргалиева</a:t>
            </a:r>
            <a:r>
              <a:rPr lang="ru-RU" b="1" i="1" dirty="0" smtClean="0"/>
              <a:t> Альмира </a:t>
            </a:r>
            <a:r>
              <a:rPr lang="ru-RU" b="1" i="1" dirty="0" err="1" smtClean="0"/>
              <a:t>Туретаевна</a:t>
            </a:r>
            <a:endParaRPr lang="ru-RU" b="1" i="1" dirty="0" smtClean="0"/>
          </a:p>
          <a:p>
            <a:pPr marL="0" indent="0" algn="r">
              <a:buNone/>
            </a:pPr>
            <a:r>
              <a:rPr lang="ru-RU" b="1" i="1" dirty="0" smtClean="0"/>
              <a:t>Возраст детей:  4 года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77676" y="3134923"/>
            <a:ext cx="2941767" cy="39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145" y="1127604"/>
            <a:ext cx="7784805" cy="573039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появлением компьютерных игр, телефонов, планшетов — настольные игры исчезли из детских комнат. Однако они не могут заменить настольные.</a:t>
            </a:r>
          </a:p>
          <a:p>
            <a:pPr marL="0" indent="0" algn="ctr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 игра развивает воображение, сообразительность и наблюдательность. В процессе игры дети получают знания, расширяется кругозор. Существует множество игр, с которыми можно поиграть с ребёнком.</a:t>
            </a:r>
          </a:p>
          <a:p>
            <a:pPr marL="0" indent="0" algn="ctr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я предлагаю увлекательную и интересную игру которая нравится всем детям - это «Тетрис».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639" y="1287379"/>
            <a:ext cx="3875672" cy="51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989" y="1106905"/>
            <a:ext cx="7605133" cy="536080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развитие логического мышления, внимания, восприятия, ориентации в пространстве, воображения, речи, памяти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­­­-Научить детей различать основные цвета.</a:t>
            </a: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-Ознакомить детей с величиной и формой предметов.</a:t>
            </a: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-Формировать навыки самостоятельной деятельности.</a:t>
            </a: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-Развивать мелкую моторику пальцев, кистей рук.</a:t>
            </a:r>
            <a:endParaRPr lang="ru-RU" sz="16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-Совершенствовать движения рук, произвольное внимание, логическое мышление, зрительное и слуховое восприятие, память, речь детей</a:t>
            </a:r>
            <a:endParaRPr lang="ru-RU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un9-13.userapi.com/impg/uTecps8l9xu1RyQJLLWI1K8-V-n_pDHiMY_ouA/Ya6qnPUySn8.jpg?size=1280x960&amp;quality=96&amp;sign=a500a8736cce2b49228ca0a22ddf0a6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245" y="2940608"/>
            <a:ext cx="4702796" cy="352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3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1"/>
            <a:ext cx="12192528" cy="68205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я предлагаю 3 варианта игры: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6642" y="158499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вариант-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заполнять поле деталями разных форм и цветов. </a:t>
            </a:r>
            <a:endParaRPr lang="ru-RU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4340"/>
            <a:ext cx="3155179" cy="4206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977" y="2484340"/>
            <a:ext cx="5588223" cy="41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9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6484" y="125333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вариант-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заполняется деталями одного цвета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32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24" y="2437211"/>
            <a:ext cx="4835022" cy="3626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909" y="3139283"/>
            <a:ext cx="2533650" cy="3378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223" y="2437211"/>
            <a:ext cx="3760786" cy="282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4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2201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8053" y="801201"/>
            <a:ext cx="567890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вариант-по шаблону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23" y="1604347"/>
            <a:ext cx="3859915" cy="2894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61" y="3256353"/>
            <a:ext cx="4592848" cy="3444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61" y="2113708"/>
            <a:ext cx="2905177" cy="387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36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2201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1119104"/>
            <a:ext cx="87990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преимущества для себя я вижу: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яркие, универсальные, легко делаются своими руками.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Мягкие, приятные на ощупь и безопасные игрушки. А значит даже самому подвижному малышу можно их доверить. Кроме того, изделия из текстиля носят различный уровень сложности игры.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выбирать любые сюжеты и картинки. Это могут быть любимые игрушки и предметы малыша.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02" y="982579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0.zoon.ru/preview/IABKBb581QpNFKAhOsUigg/2400x1500x75/1/9/8/original_5da59a7814b0d137d9728af4_5da59c1f6576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40" y="4236173"/>
            <a:ext cx="3949660" cy="24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thumbs.dreamstime.com/b/%D1%81%D1%87%D0%B0%D1%81%D1%82%D0%BB%D0%B8%D0%B2%D0%B0%D1%8F-%D0%BC%D0%BE%D0%BB%D0%BE%D0%B4%D0%B0%D1%8F-%D1%81%D0%B5%D0%BC%D1%8C%D1%8F-e-1551751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730" y="729598"/>
            <a:ext cx="3389270" cy="338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05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063" y="1023582"/>
            <a:ext cx="6654421" cy="565834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из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фоноамирана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замечательная развивающая среда для малыша. Играя в них, малыш развивает фантазию, мышление, чувство цвета и мелкую моторику пальчиков. Поэтому я решила своими руками сделать игры, которые мы можем использовать в своей работе с детьми 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 года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тем играм, которые сделали мы, наши дети также развивают тактильные ощущения, потому что при изготовлении различных игр, я использовала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фоноамиран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именно стимулирование тактильных чувств оказывает положительное влияние на быстрое развитие речи детей.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https://sun9-15.userapi.com/impg/wPSkpfYKE1JOgdRdfnRTfAtKE9_erN_fyyzr3Q/GPORVhvWzUw.jpg?size=810x1080&amp;quality=96&amp;sign=fbf4a02ea57a2b21618156bc11e93b0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84" y="1845126"/>
            <a:ext cx="2375810" cy="31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7.userapi.com/impg/5CfvQRW-K71rTMUxudeuEnS6m6HqeUJxIEwI5A/KjlunZdqN88.jpg?size=810x1080&amp;quality=96&amp;sign=360512ab2c382f531e34ea415d9f80a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578" y="3345825"/>
            <a:ext cx="2500570" cy="33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64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2201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5293" y="4350118"/>
            <a:ext cx="758246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56" y="2749533"/>
            <a:ext cx="10516511" cy="1322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21" y="524196"/>
            <a:ext cx="33147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869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302</Words>
  <Application>Microsoft Office PowerPoint</Application>
  <PresentationFormat>Широкоэкранный</PresentationFormat>
  <Paragraphs>27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MingLiU_HKSCS</vt:lpstr>
      <vt:lpstr>Arial</vt:lpstr>
      <vt:lpstr>Calibri</vt:lpstr>
      <vt:lpstr>Calibri Light</vt:lpstr>
      <vt:lpstr>Times New Roman</vt:lpstr>
      <vt:lpstr>Тема Office</vt:lpstr>
      <vt:lpstr>Дидактическая игра «Тетрис» </vt:lpstr>
      <vt:lpstr>Презентация PowerPoint</vt:lpstr>
      <vt:lpstr>Презентация PowerPoint</vt:lpstr>
      <vt:lpstr>Вашему вниманию я предлагаю 3 варианта игры: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11</cp:revision>
  <dcterms:created xsi:type="dcterms:W3CDTF">2021-03-22T15:42:19Z</dcterms:created>
  <dcterms:modified xsi:type="dcterms:W3CDTF">2021-03-23T16:02:23Z</dcterms:modified>
</cp:coreProperties>
</file>