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2" r:id="rId4"/>
    <p:sldId id="260" r:id="rId5"/>
    <p:sldId id="257" r:id="rId6"/>
    <p:sldId id="259" r:id="rId7"/>
    <p:sldId id="263" r:id="rId8"/>
    <p:sldId id="268" r:id="rId9"/>
    <p:sldId id="261" r:id="rId10"/>
    <p:sldId id="264" r:id="rId11"/>
    <p:sldId id="265" r:id="rId12"/>
    <p:sldId id="266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3" y="3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18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59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59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87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0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523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21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0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63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363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D590D-E6D7-446D-800B-AB2F29D43FFD}" type="datetimeFigureOut">
              <a:rPr lang="ru-RU" smtClean="0"/>
              <a:t>18.03.2021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B9859-7185-402F-B393-A7F70A806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04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4" y="9378"/>
            <a:ext cx="9680028" cy="6848622"/>
          </a:xfrm>
        </p:spPr>
      </p:pic>
      <p:sp>
        <p:nvSpPr>
          <p:cNvPr id="5" name="TextBox 4"/>
          <p:cNvSpPr txBox="1"/>
          <p:nvPr/>
        </p:nvSpPr>
        <p:spPr>
          <a:xfrm>
            <a:off x="2238705" y="1954924"/>
            <a:ext cx="73782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«Путешествие с Дедом Морозом».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Черномырдина О. В.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29127" y="0"/>
            <a:ext cx="7070793" cy="6858000"/>
          </a:xfrm>
          <a:prstGeom prst="rect">
            <a:avLst/>
          </a:prstGeom>
        </p:spPr>
      </p:pic>
      <p:pic>
        <p:nvPicPr>
          <p:cNvPr id="5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983" y="4391964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" y="-594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0248" y="420414"/>
            <a:ext cx="6011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«Укрась ёлочку красными шарами».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 t="2298" r="6425"/>
          <a:stretch/>
        </p:blipFill>
        <p:spPr>
          <a:xfrm>
            <a:off x="1736408" y="763533"/>
            <a:ext cx="4981904" cy="6107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7929" y="785600"/>
            <a:ext cx="658425" cy="8961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483" y="3429000"/>
            <a:ext cx="658425" cy="8961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333" y="5596146"/>
            <a:ext cx="658425" cy="8961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87" y="1206260"/>
            <a:ext cx="695004" cy="8657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814" y="4039335"/>
            <a:ext cx="695004" cy="8657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663" y="1759285"/>
            <a:ext cx="695004" cy="8657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4580" y="4472188"/>
            <a:ext cx="695004" cy="86570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853" y="3817344"/>
            <a:ext cx="652329" cy="8108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0407" y="2671167"/>
            <a:ext cx="652329" cy="8108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9367" y="1830527"/>
            <a:ext cx="652329" cy="81083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987" y="5135397"/>
            <a:ext cx="701101" cy="96325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1097" y="4472188"/>
            <a:ext cx="701101" cy="96325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6836" y="2854093"/>
            <a:ext cx="701101" cy="9632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276" y="2439528"/>
            <a:ext cx="658425" cy="8961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1798" y="5504022"/>
            <a:ext cx="652329" cy="8108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118" y="1313924"/>
            <a:ext cx="652329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25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81481E-6 L 0.25 -4.8148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376" y="-594"/>
            <a:ext cx="7071973" cy="6858594"/>
          </a:xfrm>
          <a:prstGeom prst="rect">
            <a:avLst/>
          </a:prstGeom>
        </p:spPr>
      </p:pic>
      <p:pic>
        <p:nvPicPr>
          <p:cNvPr id="5" name="Untitled1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409" y="4482116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4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8" y="0"/>
            <a:ext cx="9727845" cy="68824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0029" y="2807594"/>
            <a:ext cx="5074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Спасибо за 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и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гру!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3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417" y="0"/>
            <a:ext cx="7073462" cy="6865889"/>
          </a:xfrm>
          <a:prstGeom prst="rect">
            <a:avLst/>
          </a:prstGeom>
        </p:spPr>
      </p:pic>
      <p:pic>
        <p:nvPicPr>
          <p:cNvPr id="5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015" y="5048517"/>
            <a:ext cx="495300" cy="46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5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4905" r="5603" b="46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5572" y="399394"/>
            <a:ext cx="357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«Загадки».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289296"/>
            <a:ext cx="2806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Он и добрый, он и строгий,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Бородою весь зарос,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К нам спешит сейчас на праздник,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Кто же это? 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77253" y="823760"/>
            <a:ext cx="23963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Мы слепили снежный ком,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Шляпу сделали на нем,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Нос приделали, и в миг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Получился ... 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6758" y="3857297"/>
            <a:ext cx="3331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Ей не нужна горячая печурка,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Мороз и холод - все ей нипочем.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Привет всем шлет веселая ...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Ее мы тоже к нам на праздник ждем.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214" y="1081152"/>
            <a:ext cx="2764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Её всегда в лесу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айдёшь— 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Пойдём гулять и встретим: 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Стоит колючая, как ёж, 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Зимою в платье летнем.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34" y="958402"/>
            <a:ext cx="1551589" cy="19998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89" y="1081152"/>
            <a:ext cx="1966998" cy="20862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21" y="3229635"/>
            <a:ext cx="1981372" cy="3234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6" r="22606"/>
          <a:stretch/>
        </p:blipFill>
        <p:spPr>
          <a:xfrm>
            <a:off x="9202588" y="3294882"/>
            <a:ext cx="1736177" cy="31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3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70744" y="0"/>
            <a:ext cx="7088565" cy="6874871"/>
          </a:xfrm>
          <a:prstGeom prst="rect">
            <a:avLst/>
          </a:prstGeom>
        </p:spPr>
      </p:pic>
      <p:pic>
        <p:nvPicPr>
          <p:cNvPr id="6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257" y="4018477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2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4905" r="5603" b="46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1282" y="462454"/>
            <a:ext cx="5465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«Найди отличия».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t="22222" r="8965" b="11417"/>
          <a:stretch/>
        </p:blipFill>
        <p:spPr>
          <a:xfrm>
            <a:off x="1502979" y="967668"/>
            <a:ext cx="9322676" cy="566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358" y="0"/>
            <a:ext cx="7090263" cy="6876884"/>
          </a:xfrm>
          <a:prstGeom prst="rect">
            <a:avLst/>
          </a:prstGeom>
        </p:spPr>
      </p:pic>
      <p:pic>
        <p:nvPicPr>
          <p:cNvPr id="6" name="Untitled1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136" y="3619232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66" y="15965"/>
            <a:ext cx="10628405" cy="6842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Дед Мороз — Игровая - Мы повесим шарики (www.mixmuz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8626" y="5293486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1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868" y="-9442"/>
            <a:ext cx="7090263" cy="6876884"/>
          </a:xfrm>
          <a:prstGeom prst="rect">
            <a:avLst/>
          </a:prstGeom>
        </p:spPr>
      </p:pic>
      <p:pic>
        <p:nvPicPr>
          <p:cNvPr id="5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94" y="4211660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4905" r="5603" b="46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9227" y="408963"/>
            <a:ext cx="602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«Найди одинаковые снежинки».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3295" r="4138" b="14329"/>
          <a:stretch/>
        </p:blipFill>
        <p:spPr>
          <a:xfrm>
            <a:off x="1996965" y="925627"/>
            <a:ext cx="8198070" cy="554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9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67</Words>
  <Application>Microsoft Office PowerPoint</Application>
  <PresentationFormat>Широкоэкранный</PresentationFormat>
  <Paragraphs>15</Paragraphs>
  <Slides>13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</dc:creator>
  <cp:lastModifiedBy>Sasha</cp:lastModifiedBy>
  <cp:revision>13</cp:revision>
  <dcterms:created xsi:type="dcterms:W3CDTF">2020-12-29T22:12:41Z</dcterms:created>
  <dcterms:modified xsi:type="dcterms:W3CDTF">2021-03-18T17:07:17Z</dcterms:modified>
</cp:coreProperties>
</file>