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Шаблон презентации на 8 марта «Мамин праздник на пороге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презентации на 8 марта «Мамин праздник на пороге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30480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Дидактические игры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к 8 марта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эльмира\AppData\Local\Temp\Rar$DI14.916\20210304_2002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4017531" cy="29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эльмира\AppData\Local\Temp\Rar$DI30.027\20210304_2002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48251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цветов на 8 марта - весенние букеты для праздни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цветов на 8 марта - весенние букеты для праздни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910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эльмира\AppData\Local\Temp\Rar$DI25.211\20210304_200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262489" cy="33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льмира\AppData\Local\Temp\Rar$DI33.074\20210304_2002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389861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артинки цветов на 8 марта - весенние букеты для праздника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85800"/>
            <a:ext cx="20186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Картинки цветов на 8 марта - весенние букеты для праздника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20186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эльмира\AppData\Local\Temp\Rar$DI09.404\20210304_2001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419901" cy="326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эльмира\AppData\Local\Temp\Rar$DI02.572\20210304_20011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4539979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Картинки цветов на 8 марта - весенние букеты для праздника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85800"/>
            <a:ext cx="20186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Картинки цветов на 8 марта - весенние букеты для праздника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400"/>
            <a:ext cx="20186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10/957955/slides/slide_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эльмира</dc:creator>
  <cp:lastModifiedBy>эльмира</cp:lastModifiedBy>
  <cp:revision>3</cp:revision>
  <dcterms:created xsi:type="dcterms:W3CDTF">2021-03-05T17:14:02Z</dcterms:created>
  <dcterms:modified xsi:type="dcterms:W3CDTF">2021-03-05T17:35:40Z</dcterms:modified>
</cp:coreProperties>
</file>