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5" r:id="rId3"/>
    <p:sldId id="267" r:id="rId4"/>
    <p:sldId id="266" r:id="rId5"/>
    <p:sldId id="258" r:id="rId6"/>
    <p:sldId id="257" r:id="rId7"/>
    <p:sldId id="259" r:id="rId8"/>
    <p:sldId id="262" r:id="rId9"/>
    <p:sldId id="273" r:id="rId10"/>
    <p:sldId id="263" r:id="rId11"/>
    <p:sldId id="276" r:id="rId12"/>
    <p:sldId id="268" r:id="rId13"/>
    <p:sldId id="274" r:id="rId14"/>
    <p:sldId id="269" r:id="rId15"/>
    <p:sldId id="264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5" autoAdjust="0"/>
    <p:restoredTop sz="94660"/>
  </p:normalViewPr>
  <p:slideViewPr>
    <p:cSldViewPr>
      <p:cViewPr varScale="1">
        <p:scale>
          <a:sx n="68" d="100"/>
          <a:sy n="68" d="100"/>
        </p:scale>
        <p:origin x="-87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F20BD-B0CC-45A9-9D7F-FB3E20DFAA27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156E9-CBF1-429A-83E5-4B750128A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9DB8-DCFD-45CD-893E-D6B6773B06F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F669-388F-4001-9CDE-F914302D4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cs typeface="Times New Roman" pitchFamily="18" charset="0"/>
              </a:rPr>
              <a:t/>
            </a:r>
            <a:br>
              <a:rPr lang="ru-RU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cs typeface="Times New Roman" pitchFamily="18" charset="0"/>
              </a:rPr>
            </a:b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дорожной безопасности у дошкольников посредством дидактической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6592" y="4005064"/>
            <a:ext cx="3501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: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воспитатель МДОАУ №40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Тюякбаева Ригина Жалгаспаевна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051720" y="1538790"/>
            <a:ext cx="7092280" cy="53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 descr="C:\Users\Администратор\Desktop\кукутики\20201027_150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detsad-29.ru/wp-content/uploads/2020/04/kartinka-1-deti-na-doro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872208" cy="126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5085184"/>
            <a:ext cx="5882316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«Регулировщик»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233264"/>
            <a:ext cx="8832981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detsad-29.ru/wp-content/uploads/2020/04/kartinka-1-deti-na-doro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4664"/>
            <a:ext cx="276670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437112"/>
            <a:ext cx="33245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</a:p>
          <a:p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«Улицы города»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MG_20160330_10483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22" name="Picture 2" descr="https://downloader.disk.yandex.ru/preview/f967ab0fe1a97c047879195ef2073626b356022ae346abc80f796e3583e4b5a7/5f9974ec/FjVS_QxKL31w0248FbqHu0qyNOi64vhTvcSU5sPs0SgSSBJ-oMONoIopi8KpWgyppwV3MbNQrvLAyTTuCHKZ2Q==?uid=0&amp;filename=20201026_172213.jpg&amp;disposition=inline&amp;hash=&amp;limit=0&amp;content_type=image%2Fjpeg&amp;tknv=v2&amp;owner_uid=872059759&amp;size=2048x2048"/>
          <p:cNvPicPr>
            <a:picLocks noChangeAspect="1" noChangeArrowheads="1"/>
          </p:cNvPicPr>
          <p:nvPr/>
        </p:nvPicPr>
        <p:blipFill>
          <a:blip r:embed="rId5" cstate="print"/>
          <a:srcRect t="28398" r="3038" b="13186"/>
          <a:stretch>
            <a:fillRect/>
          </a:stretch>
        </p:blipFill>
        <p:spPr bwMode="auto">
          <a:xfrm>
            <a:off x="4355976" y="3068960"/>
            <a:ext cx="47880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кукутики\20201027_15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600400" cy="480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Администратор\Desktop\кукутики\20201027_150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392" y="2132856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detsad-29.ru/wp-content/uploads/2020/04/kartinka-1-deti-na-doro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2656"/>
            <a:ext cx="1872208" cy="126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45720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:      «Дорожное лото»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20688"/>
            <a:ext cx="5579476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Занимательный куб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«Дорожные знаки»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\Downloads\IMG-6df00090e2807a179d99d81d64e722b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507854" cy="467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дминистратор\Downloads\IMG-8c1f3c36c375de568f8f8e069e245b4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9"/>
            <a:ext cx="3494924" cy="465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истратор\Desktop\кукутики\20201027_150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48264" cy="521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7035003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«Дорожное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лото с загадками»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AutoShape 2" descr="D:\ботагоз\ппд\IMG_20160323_160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D:\ботагоз\ппд\IMG_20160323_160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D:\ботагоз\ппд\IMG_20160323_160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D:\ботагоз\ппд\IMG_20160323_160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D:\ботагоз\ппд\IMG_20160323_160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D:\ботагоз\ппд\IMG_20160323_160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3" name="Picture 15" descr="C:\Users\Администратор\Desktop\кукутики\20201027_140516.jpg"/>
          <p:cNvPicPr>
            <a:picLocks noChangeAspect="1" noChangeArrowheads="1"/>
          </p:cNvPicPr>
          <p:nvPr/>
        </p:nvPicPr>
        <p:blipFill>
          <a:blip r:embed="rId3" cstate="print"/>
          <a:srcRect l="-1316" b="5263"/>
          <a:stretch>
            <a:fillRect/>
          </a:stretch>
        </p:blipFill>
        <p:spPr bwMode="auto">
          <a:xfrm>
            <a:off x="899592" y="980728"/>
            <a:ext cx="7200800" cy="504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339752" y="476672"/>
            <a:ext cx="3656642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лепбуки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ПДД :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184731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AutoShape 2" descr="D:\ботагоз\ппд\IMG_20160323_160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:\ботагоз\ппд\IMG_20160323_160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D:\ботагоз\ппд\IMG_20160323_16022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9674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 </a:t>
            </a:r>
            <a:r>
              <a:rPr lang="ru-RU" sz="2400" b="1" dirty="0" smtClean="0">
                <a:solidFill>
                  <a:srgbClr val="002060"/>
                </a:solidFill>
              </a:rPr>
              <a:t>дидактическая игра</a:t>
            </a:r>
            <a:r>
              <a:rPr lang="ru-RU" sz="2400" dirty="0" smtClean="0">
                <a:solidFill>
                  <a:srgbClr val="002060"/>
                </a:solidFill>
              </a:rPr>
              <a:t>, выступает мощным средством развития и </a:t>
            </a:r>
            <a:r>
              <a:rPr lang="ru-RU" sz="2400" b="1" dirty="0" smtClean="0">
                <a:solidFill>
                  <a:srgbClr val="002060"/>
                </a:solidFill>
              </a:rPr>
              <a:t>обучения</a:t>
            </a:r>
            <a:r>
              <a:rPr lang="ru-RU" sz="2400" dirty="0" smtClean="0">
                <a:solidFill>
                  <a:srgbClr val="002060"/>
                </a:solidFill>
              </a:rPr>
              <a:t>, которое позволяет </a:t>
            </a:r>
            <a:r>
              <a:rPr lang="ru-RU" sz="2400" b="1" dirty="0" smtClean="0">
                <a:solidFill>
                  <a:srgbClr val="002060"/>
                </a:solidFill>
              </a:rPr>
              <a:t>дошкольникам избежать на дороге опасных ситуаций</a:t>
            </a:r>
            <a:r>
              <a:rPr lang="ru-RU" sz="2400" dirty="0" smtClean="0">
                <a:solidFill>
                  <a:srgbClr val="002060"/>
                </a:solidFill>
              </a:rPr>
              <a:t>. 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060848"/>
            <a:ext cx="1220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221088"/>
            <a:ext cx="424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Встал малыш на ноги – он уже пешеход. 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 ребенок на велосипед – он уже водитель. 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Поехал в автобусе – он уже пассажир. 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везде его подстерегает опасность. 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detsad-29.ru/wp-content/uploads/2020/04/kartinka-1-deti-na-doro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276670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туальность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 обучения дошкольников основам безопасности жизнедеятельности на дорогах в наше время не вызывает сомнений.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Эта проблема связана с тем, что у детей данного возраста отсутствует та защитная реакция на 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дорожную обстановку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которая свойственна взрослым.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- один из важнейших видов деятельности ребенка, его самовыражения, способ его совершенствования. И в процессе игры развиваются внимание, память, воображение, вырабатываются навыки и привычки, усваивается общественный опыт. Она делает досуг содержательным, учит творчеству, умению ориентироваться в сложных ситуациях. 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: воспитать и сформировать у 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 навыки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умения, азбуки безопасности 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 движения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через внедрение комплексной системы воспитательно-образовательной работы, 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дидактической игры.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Администратор\Desktop\кукутики\20201027_104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9512" y="83671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истратор\Desktop\кукутики\20201027_104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764704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дминистратор\Desktop\кукутики\20201027_104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8840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дминистратор\Desktop\кукутики\20201027_104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56992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620688"/>
            <a:ext cx="3740511" cy="107721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«Почини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светофор»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764704"/>
            <a:ext cx="5551071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«Собери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знак»</a:t>
            </a:r>
            <a:endParaRPr lang="ru-RU" sz="2800" dirty="0">
              <a:ln>
                <a:solidFill>
                  <a:srgbClr val="00B05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Администратор\Desktop\кукутики\20201027_174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дминистратор\Desktop\кукутики\20201027_145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5976664" cy="44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620688"/>
            <a:ext cx="5774594" cy="5232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«подбери знак»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fhd.multiurok.ru/html/2017/01/17/s_587e518f82828/531769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620688"/>
            <a:ext cx="6383029" cy="5232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иды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Администратор\Downloads\IMG-8ef4a00ccaf7eb970edfa2f568260ff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3345836" cy="446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105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Формирование правил дорожной безопасности у дошкольников посредством дидактической игры    </vt:lpstr>
      <vt:lpstr>Встал малыш на ноги – он уже пешеход.  Сел ребенок на велосипед – он уже водитель.  Поехал в автобусе – он уже пассажир.  И везде его подстерегает опасность.  </vt:lpstr>
      <vt:lpstr>Актуальность обучения дошкольников основам безопасности жизнедеятельности на дорогах в наше время не вызывает сомнений.  Эта проблема связана с тем, что у детей данного возраста отсутствует та защитная реакция на дорожную обстановку, которая свойственна взрослым.   </vt:lpstr>
      <vt:lpstr>ИГРА - один из важнейших видов деятельности ребенка, его самовыражения, способ его совершенствования. И в процессе игры развиваются внимание, память, воображение, вырабатываются навыки и привычки, усваивается общественный опыт. Она делает досуг содержательным, учит творчеству, умению ориентироваться в сложных ситуациях. </vt:lpstr>
      <vt:lpstr>Цель : воспитать и сформировать у дошкольников навыки, умения, азбуки безопасности дорожного движения, через внедрение комплексной системы воспитательно-образовательной работы, посредством дидактической игры. 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 дидактическая игра, выступает мощным средством развития и обучения, которое позволяет дошкольникам избежать на дороге опасных ситуаций. 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69</cp:revision>
  <dcterms:created xsi:type="dcterms:W3CDTF">2020-10-26T17:21:47Z</dcterms:created>
  <dcterms:modified xsi:type="dcterms:W3CDTF">2020-10-28T10:06:27Z</dcterms:modified>
</cp:coreProperties>
</file>