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62" r:id="rId6"/>
    <p:sldId id="259" r:id="rId7"/>
    <p:sldId id="261" r:id="rId8"/>
    <p:sldId id="264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972E8C-AFB4-4FDA-A09D-9E12EC21A1BF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49165-2D2F-48A6-8E9E-798413FA5E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380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EF48A-E0CA-4406-82A2-88FF2D9CB24D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50753-A664-4BDF-A1F5-ED75B6C37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936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EF48A-E0CA-4406-82A2-88FF2D9CB24D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50753-A664-4BDF-A1F5-ED75B6C37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325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EF48A-E0CA-4406-82A2-88FF2D9CB24D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50753-A664-4BDF-A1F5-ED75B6C37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477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EF48A-E0CA-4406-82A2-88FF2D9CB24D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50753-A664-4BDF-A1F5-ED75B6C37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562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EF48A-E0CA-4406-82A2-88FF2D9CB24D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50753-A664-4BDF-A1F5-ED75B6C37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663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EF48A-E0CA-4406-82A2-88FF2D9CB24D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50753-A664-4BDF-A1F5-ED75B6C37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207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EF48A-E0CA-4406-82A2-88FF2D9CB24D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50753-A664-4BDF-A1F5-ED75B6C37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204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EF48A-E0CA-4406-82A2-88FF2D9CB24D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50753-A664-4BDF-A1F5-ED75B6C37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1452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EF48A-E0CA-4406-82A2-88FF2D9CB24D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50753-A664-4BDF-A1F5-ED75B6C37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988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EF48A-E0CA-4406-82A2-88FF2D9CB24D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50753-A664-4BDF-A1F5-ED75B6C37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623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EF48A-E0CA-4406-82A2-88FF2D9CB24D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50753-A664-4BDF-A1F5-ED75B6C37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888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EF48A-E0CA-4406-82A2-88FF2D9CB24D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50753-A664-4BDF-A1F5-ED75B6C37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896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998"/>
            <a:ext cx="9143999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479631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63688" y="1196752"/>
            <a:ext cx="37806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43608" y="548680"/>
            <a:ext cx="7344816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7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effectLst/>
            </a:endParaRPr>
          </a:p>
          <a:p>
            <a:pPr algn="ctr"/>
            <a:r>
              <a:rPr lang="ru-RU" sz="72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«Космос»</a:t>
            </a:r>
          </a:p>
          <a:p>
            <a:pPr algn="ctr"/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91880" y="4869160"/>
            <a:ext cx="6969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Выполнил: воспитатель </a:t>
            </a:r>
            <a:r>
              <a:rPr lang="ru-RU" sz="2400" b="1" dirty="0" err="1">
                <a:solidFill>
                  <a:schemeClr val="bg1"/>
                </a:solidFill>
              </a:rPr>
              <a:t>Локтина</a:t>
            </a:r>
            <a:r>
              <a:rPr lang="ru-RU" sz="2400" b="1" dirty="0">
                <a:solidFill>
                  <a:schemeClr val="bg1"/>
                </a:solidFill>
              </a:rPr>
              <a:t> А. В.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МДОАУ «Детский сад № 118 г . Орска»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1181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99592" y="476672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5B8EB8-3415-4C56-8D49-5D695E1AD1C1}"/>
              </a:ext>
            </a:extLst>
          </p:cNvPr>
          <p:cNvSpPr txBox="1"/>
          <p:nvPr/>
        </p:nvSpPr>
        <p:spPr>
          <a:xfrm>
            <a:off x="1331640" y="836712"/>
            <a:ext cx="6552728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Космос – то же самое, что и Вселенная. </a:t>
            </a:r>
            <a:br>
              <a:rPr lang="ru-RU" sz="2400" dirty="0">
                <a:solidFill>
                  <a:schemeClr val="bg1"/>
                </a:solidFill>
              </a:rPr>
            </a:br>
            <a:r>
              <a:rPr lang="ru-RU" sz="2400" dirty="0">
                <a:solidFill>
                  <a:schemeClr val="bg1"/>
                </a:solidFill>
              </a:rPr>
              <a:t>Это пространство, которое мы видим вокруг нашей Земли, со всеми находящимися в нем небесными телами, разными частицами и излучением. Стройная система планет, которая вращается вокруг Солнца, хвостатые кометы, метеориты — все это космос.</a:t>
            </a:r>
          </a:p>
          <a:p>
            <a:br>
              <a:rPr lang="ru-RU" dirty="0"/>
            </a:b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D0A6FD5-676F-4581-B4F1-2F3785CF08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429000"/>
            <a:ext cx="5184576" cy="2916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72219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66BE5D-C687-4D07-B8E0-96FB5A1F7A60}"/>
              </a:ext>
            </a:extLst>
          </p:cNvPr>
          <p:cNvSpPr txBox="1"/>
          <p:nvPr/>
        </p:nvSpPr>
        <p:spPr>
          <a:xfrm>
            <a:off x="899592" y="764705"/>
            <a:ext cx="599573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Людям всегда хотелось знать, есть ли жизнь на других планетах? А если есть, то кто там живет? Но чтобы это узнать, надо до планет долететь. Но как это сделать?</a:t>
            </a:r>
          </a:p>
          <a:p>
            <a:r>
              <a:rPr lang="ru-RU" sz="2000" dirty="0">
                <a:solidFill>
                  <a:schemeClr val="bg1"/>
                </a:solidFill>
              </a:rPr>
              <a:t>Разработал теорию ракеты, продумал её устройство и то, как она будет двигаться замечательный учёный Константин Эдуардович Циолковский. </a:t>
            </a:r>
          </a:p>
          <a:p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A1E794-FAE2-4EC3-8167-BCBB9052B5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064" y="2726701"/>
            <a:ext cx="3278506" cy="39143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58788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" y="608"/>
            <a:ext cx="9143999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71600" y="908720"/>
            <a:ext cx="7416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91C7B3-5ED4-4225-B082-26DCDD0BCCDD}"/>
              </a:ext>
            </a:extLst>
          </p:cNvPr>
          <p:cNvSpPr txBox="1"/>
          <p:nvPr/>
        </p:nvSpPr>
        <p:spPr>
          <a:xfrm>
            <a:off x="755576" y="476673"/>
            <a:ext cx="613974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Белка и Стрелка,  отправившись в космический полет, вписали свои имена в историю мировой космонавтики. Запущенные в космос 19 августа 1960 года на борту прототипа корабля "Восток", они стали первыми живыми существами с планеты Земля, которые пробыли на орбите более суток и благополучно вернулись домой.</a:t>
            </a:r>
          </a:p>
          <a:p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339BC31-8C3A-444E-A648-0E4C947C42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507999"/>
            <a:ext cx="5225494" cy="3441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68221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" y="0"/>
            <a:ext cx="9143999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479631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63688" y="1196752"/>
            <a:ext cx="37806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899592" y="476672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9696E2-7EBD-4ADE-85D2-E2DA5C76E468}"/>
              </a:ext>
            </a:extLst>
          </p:cNvPr>
          <p:cNvSpPr txBox="1"/>
          <p:nvPr/>
        </p:nvSpPr>
        <p:spPr>
          <a:xfrm>
            <a:off x="827584" y="476672"/>
            <a:ext cx="530506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 В космосе очень мало воздуха и обычный человек в нем не сможет дышать. Именно поэтому на космонавта, который полетел в космос, одели вот такой скафандр. Скафандр очень теплый и защищает космонавта от холода даже в космосе. Кроме того – в скафандре человек может дышать – он снабжает человека воздухом.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9C7385-E368-4504-A042-CE99CAD44A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2080" y="2163053"/>
            <a:ext cx="3492795" cy="44507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49327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A1EEA8-E76B-439D-A57C-8F858E7C0EB8}"/>
              </a:ext>
            </a:extLst>
          </p:cNvPr>
          <p:cNvSpPr txBox="1"/>
          <p:nvPr/>
        </p:nvSpPr>
        <p:spPr>
          <a:xfrm>
            <a:off x="1043608" y="548680"/>
            <a:ext cx="63367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12 апреля 1961 года, Советский Союз вывел на орбиту Земли космический корабль « Восток». Длительность полёта составила 1 час 48 минут. На корабле «Восток» стартовал первый космонавт планеты Земля Юрий Гагарин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7A4E7E9-FB2E-457C-8AF6-030715C3A573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2084656"/>
            <a:ext cx="5328592" cy="3432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63431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3999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6B466EA-A331-48D2-B932-EF82CB4703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1366970"/>
            <a:ext cx="4334632" cy="54137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6E0A56-E235-4CB7-A308-8956D3615A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1866" y="1366969"/>
            <a:ext cx="4267570" cy="54137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95456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479631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63688" y="1196752"/>
            <a:ext cx="37806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904971-90BA-46E0-8990-7336060FCF3A}"/>
              </a:ext>
            </a:extLst>
          </p:cNvPr>
          <p:cNvSpPr txBox="1"/>
          <p:nvPr/>
        </p:nvSpPr>
        <p:spPr>
          <a:xfrm>
            <a:off x="1403648" y="764704"/>
            <a:ext cx="52756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Такой видят космонавты нашу планету</a:t>
            </a:r>
            <a:r>
              <a:rPr lang="ru-RU" dirty="0"/>
              <a:t>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97836FC-A57D-42EE-AA74-76B00D4DEA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546229"/>
            <a:ext cx="5662596" cy="31852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9590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479631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63688" y="1196752"/>
            <a:ext cx="37806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A675A5-C324-4FD7-A649-F13A162E44DE}"/>
              </a:ext>
            </a:extLst>
          </p:cNvPr>
          <p:cNvSpPr txBox="1"/>
          <p:nvPr/>
        </p:nvSpPr>
        <p:spPr>
          <a:xfrm>
            <a:off x="1187624" y="753670"/>
            <a:ext cx="57076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Планеты Солнечной системы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CCC6946-0B7B-4813-BBA5-9E926365CF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484784"/>
            <a:ext cx="5775034" cy="32484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415999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283</Words>
  <Application>Microsoft Office PowerPoint</Application>
  <PresentationFormat>Экран (4:3)</PresentationFormat>
  <Paragraphs>14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садик</dc:creator>
  <cp:lastModifiedBy>79033</cp:lastModifiedBy>
  <cp:revision>18</cp:revision>
  <dcterms:created xsi:type="dcterms:W3CDTF">2017-04-11T11:39:04Z</dcterms:created>
  <dcterms:modified xsi:type="dcterms:W3CDTF">2021-04-06T02:48:52Z</dcterms:modified>
</cp:coreProperties>
</file>