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56" r:id="rId2"/>
    <p:sldId id="274" r:id="rId3"/>
    <p:sldId id="275" r:id="rId4"/>
    <p:sldId id="276" r:id="rId5"/>
    <p:sldId id="257" r:id="rId6"/>
    <p:sldId id="258" r:id="rId7"/>
    <p:sldId id="259" r:id="rId8"/>
    <p:sldId id="260" r:id="rId9"/>
    <p:sldId id="261" r:id="rId10"/>
    <p:sldId id="278" r:id="rId11"/>
    <p:sldId id="263" r:id="rId12"/>
    <p:sldId id="264" r:id="rId13"/>
    <p:sldId id="265" r:id="rId14"/>
    <p:sldId id="266" r:id="rId15"/>
    <p:sldId id="267" r:id="rId16"/>
    <p:sldId id="268" r:id="rId17"/>
    <p:sldId id="277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50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0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29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54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832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0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66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57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5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6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19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73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3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16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49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1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0BA3C-703E-4330-BE4D-BCAEB12424B3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90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2080" y="2618290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Игровые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технологии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как средство развития речи детей раннего возраста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93974" y="4620849"/>
            <a:ext cx="2408711" cy="1233686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Подготовила: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воспитатель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Симонова Ю.К.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8239" y="475013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МДОАУ «ЦРР – д/с №113» г. Орска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1330" y="5854535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Орск,  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4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1459566" y="2328911"/>
            <a:ext cx="7766936" cy="1096899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92D050"/>
                </a:solidFill>
              </a:rPr>
              <a:t>Цель:</a:t>
            </a:r>
            <a:r>
              <a:rPr lang="ru-RU" sz="2400" dirty="0">
                <a:solidFill>
                  <a:srgbClr val="92D050"/>
                </a:solidFill>
              </a:rPr>
              <a:t> учить   детей называть  форму, </a:t>
            </a:r>
            <a:r>
              <a:rPr lang="ru-RU" sz="2400" dirty="0" smtClean="0">
                <a:solidFill>
                  <a:srgbClr val="92D050"/>
                </a:solidFill>
              </a:rPr>
              <a:t>величину, цвет </a:t>
            </a:r>
            <a:r>
              <a:rPr lang="ru-RU" sz="2400" dirty="0">
                <a:solidFill>
                  <a:srgbClr val="92D050"/>
                </a:solidFill>
              </a:rPr>
              <a:t>предмета.</a:t>
            </a:r>
            <a:br>
              <a:rPr lang="ru-RU" sz="2400" dirty="0">
                <a:solidFill>
                  <a:srgbClr val="92D050"/>
                </a:solidFill>
              </a:rPr>
            </a:br>
            <a:r>
              <a:rPr lang="ru-RU" sz="2400" dirty="0">
                <a:solidFill>
                  <a:srgbClr val="92D050"/>
                </a:solidFill>
              </a:rPr>
              <a:t>Пособие представляет из себя поле с елочкой, которую надо нарядить. Украшения – это фигуры разного цвета и шнуровка. </a:t>
            </a:r>
            <a:br>
              <a:rPr lang="ru-RU" sz="2400" dirty="0">
                <a:solidFill>
                  <a:srgbClr val="92D050"/>
                </a:solidFill>
              </a:rPr>
            </a:br>
            <a:endParaRPr lang="ru-RU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9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569" y="0"/>
            <a:ext cx="8733675" cy="13438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 </a:t>
            </a:r>
            <a:r>
              <a:rPr lang="ru-RU" b="1" dirty="0"/>
              <a:t>И</a:t>
            </a:r>
            <a:r>
              <a:rPr lang="ru-RU" b="1" dirty="0" smtClean="0"/>
              <a:t>гровое панно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                   </a:t>
            </a:r>
            <a:r>
              <a:rPr lang="ru-RU" dirty="0" smtClean="0"/>
              <a:t> </a:t>
            </a:r>
            <a:r>
              <a:rPr lang="ru-RU" b="1" dirty="0" smtClean="0"/>
              <a:t>«</a:t>
            </a:r>
            <a:r>
              <a:rPr lang="ru-RU" dirty="0"/>
              <a:t>Лесная поляна»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675" y="1092530"/>
            <a:ext cx="7963587" cy="55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2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466" y="0"/>
            <a:ext cx="8596668" cy="1320800"/>
          </a:xfrm>
        </p:spPr>
        <p:txBody>
          <a:bodyPr>
            <a:noAutofit/>
          </a:bodyPr>
          <a:lstStyle/>
          <a:p>
            <a:r>
              <a:rPr lang="ru-RU" sz="2400" b="1" dirty="0"/>
              <a:t>Цель:</a:t>
            </a:r>
            <a:r>
              <a:rPr lang="ru-RU" sz="2400" dirty="0"/>
              <a:t> формировать у детей представления о количестве предметов «один-много», активизировать в речи детей слова «один, много», учить детей различать основные цвета, развивать мелкую моторику пальцев рук.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5" y="1732482"/>
            <a:ext cx="3870914" cy="512551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5973" y="1601854"/>
            <a:ext cx="3906792" cy="512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092" y="98961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           </a:t>
            </a:r>
            <a:r>
              <a:rPr lang="ru-RU" b="1" dirty="0" smtClean="0"/>
              <a:t>Дидактическая игра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«Разложи и назови»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45" r="-599" b="5613"/>
          <a:stretch/>
        </p:blipFill>
        <p:spPr>
          <a:xfrm>
            <a:off x="3245829" y="1419761"/>
            <a:ext cx="5597236" cy="538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Цель:</a:t>
            </a:r>
            <a:r>
              <a:rPr lang="ru-RU" sz="3200" dirty="0" smtClean="0"/>
              <a:t> закрепить  умение назвать предметы и их признаки, умение действовать с предметами.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046" y="1847272"/>
            <a:ext cx="3580155" cy="477354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9524" y="1847271"/>
            <a:ext cx="3580155" cy="47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5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26" y="180109"/>
            <a:ext cx="8596668" cy="6927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Игровой макет </a:t>
            </a:r>
            <a:r>
              <a:rPr lang="ru-RU" dirty="0" smtClean="0"/>
              <a:t>«Ферма»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825" y="872836"/>
            <a:ext cx="9810557" cy="13161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 </a:t>
            </a: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развивать зрительное и слуховое восприятие, звукоподражание, обогащать словарный запас по теме «Животные </a:t>
            </a: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 их детёныши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147" t="36774" r="1147" b="1290"/>
          <a:stretch/>
        </p:blipFill>
        <p:spPr>
          <a:xfrm>
            <a:off x="5984546" y="2541543"/>
            <a:ext cx="4683454" cy="4148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03" t="41364" r="303" b="-41364"/>
          <a:stretch/>
        </p:blipFill>
        <p:spPr>
          <a:xfrm>
            <a:off x="594084" y="2541543"/>
            <a:ext cx="4850753" cy="71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9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82" y="205838"/>
            <a:ext cx="10473596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/>
              <a:t>Игры на развитие мелкой моторики</a:t>
            </a:r>
            <a:br>
              <a:rPr lang="ru-RU" b="1" dirty="0" smtClean="0"/>
            </a:br>
            <a:r>
              <a:rPr lang="ru-RU" dirty="0" smtClean="0"/>
              <a:t> «Ёжик»</a:t>
            </a:r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/>
          <a:srcRect t="23317"/>
          <a:stretch/>
        </p:blipFill>
        <p:spPr>
          <a:xfrm>
            <a:off x="0" y="1526638"/>
            <a:ext cx="3809618" cy="3895107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5356"/>
          <a:stretch/>
        </p:blipFill>
        <p:spPr>
          <a:xfrm>
            <a:off x="4046977" y="2616927"/>
            <a:ext cx="4170747" cy="37567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724" y="2051189"/>
            <a:ext cx="3834716" cy="432243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271431" y="1407782"/>
            <a:ext cx="4643252" cy="92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         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        «Найди по цвету»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409188" y="1124913"/>
            <a:ext cx="4643252" cy="92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         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   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«Разноцветные домики»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68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8774" y="106878"/>
            <a:ext cx="9559636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b="1" i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происходит количественное накопление словарного запаса;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осваивают словарное обозначение предметов, признаков предметов, действий или явлений;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развивается  образность мышления;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расширяется объективное понятийное содержание слов;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стимулируется работа воображения, активируя и обогащая словарь дошкольника в занимательной игровой форме;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развивается логическое и образное мышление, необходимое для решения поставленных игровых задач;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вводятся новые слова в повседневное общение.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56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752" y="2729346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83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6114" y="1079541"/>
            <a:ext cx="6096000" cy="39505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Ранний возраст является периодом интенсивного развития активной речи детей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Речь-основное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общения 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окружающими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едущая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принадлежит взрослым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64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889" y="117640"/>
            <a:ext cx="9904020" cy="6050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i="1" u="sng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sz="2400" i="1" u="sng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игровых технологий </a:t>
            </a:r>
            <a:r>
              <a:rPr lang="ru-RU" sz="2400" i="1" u="sng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развития речи детей раннего возраста</a:t>
            </a:r>
            <a:r>
              <a:rPr lang="ru-RU" sz="2400" i="1" u="sng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1" u="sng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форма обучения – ведущая на ступени раннего детства.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очень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 для умственного воспитания маленьких детей.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имеют значения и для эстетического воспитания маленьких детей.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ельзя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переутомлять детей, всегда необходимо следить за правильной позой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создавать у детей хорошее настроение, вызвать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активизации словаря детей.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нормальному развитию психических познавательных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2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9242" y="90130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речевому развитию детей раннего возраста содержат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направленные на: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•укрепление мышц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рук;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•развитие общей и мелкой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моторики,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слухового и зрительного внимания, восприятия,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памяти;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•координацию речи 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движения;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•накопление пассивного словаря и перевод его в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активный;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•формирование фразовой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21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             </a:t>
            </a:r>
            <a:r>
              <a:rPr lang="ru-RU" b="1" dirty="0"/>
              <a:t>И</a:t>
            </a:r>
            <a:r>
              <a:rPr lang="ru-RU" b="1" dirty="0" smtClean="0"/>
              <a:t>гровое упражнение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«</a:t>
            </a:r>
            <a:r>
              <a:rPr lang="ru-RU" dirty="0"/>
              <a:t>Посади бабочку на свой цветок»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41" y="2133599"/>
            <a:ext cx="6567054" cy="4253345"/>
          </a:xfrm>
        </p:spPr>
      </p:pic>
    </p:spTree>
    <p:extLst>
      <p:ext uri="{BB962C8B-B14F-4D97-AF65-F5344CB8AC3E}">
        <p14:creationId xmlns:p14="http://schemas.microsoft.com/office/powerpoint/2010/main" val="206943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636" y="2498731"/>
            <a:ext cx="3541452" cy="413759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55673" y="2447889"/>
            <a:ext cx="3588326" cy="418843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91189" y="60959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Цель</a:t>
            </a:r>
            <a:r>
              <a:rPr lang="ru-RU" sz="3100" b="1" dirty="0"/>
              <a:t>: </a:t>
            </a:r>
            <a:r>
              <a:rPr lang="ru-RU" sz="2800" dirty="0"/>
              <a:t>закреплять представления об основных цветах, называть их (красный, синий, зелёный,  </a:t>
            </a:r>
            <a:r>
              <a:rPr lang="ru-RU" sz="2800" dirty="0" smtClean="0"/>
              <a:t>желты), соотносить </a:t>
            </a:r>
            <a:r>
              <a:rPr lang="ru-RU" sz="2800" dirty="0"/>
              <a:t>предметы по цветам. Развивать мелкую моторику рук.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37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b="1" dirty="0" smtClean="0"/>
              <a:t>Игра -драматизация</a:t>
            </a:r>
            <a:br>
              <a:rPr lang="ru-RU" b="1" dirty="0" smtClean="0"/>
            </a:br>
            <a:r>
              <a:rPr lang="ru-RU" dirty="0"/>
              <a:t> </a:t>
            </a:r>
            <a:r>
              <a:rPr lang="ru-RU" dirty="0" smtClean="0"/>
              <a:t>          «Кто в теремке живёт?»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799" y="2160588"/>
            <a:ext cx="3324387" cy="443251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2437" y="2170091"/>
            <a:ext cx="3490034" cy="44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3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98" y="180110"/>
            <a:ext cx="8596668" cy="13208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Цель</a:t>
            </a:r>
            <a:r>
              <a:rPr lang="ru-RU" sz="2400" b="1" dirty="0" smtClean="0"/>
              <a:t>: </a:t>
            </a:r>
            <a:r>
              <a:rPr lang="ru-RU" sz="2800" dirty="0" smtClean="0"/>
              <a:t>учить </a:t>
            </a:r>
            <a:r>
              <a:rPr lang="ru-RU" sz="2800" dirty="0"/>
              <a:t>малышей слушать сказку, различать по внешнему виду животных, правильно называть их. Закреплять правильное произношение </a:t>
            </a:r>
            <a:r>
              <a:rPr lang="ru-RU" sz="2800" dirty="0" smtClean="0"/>
              <a:t>звуков.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1736240"/>
            <a:ext cx="3547598" cy="473013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95456" y="1736240"/>
            <a:ext cx="3566624" cy="47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Дидактическая игра </a:t>
            </a:r>
            <a:r>
              <a:rPr lang="ru-RU" dirty="0" smtClean="0"/>
              <a:t>по технологии </a:t>
            </a:r>
            <a:br>
              <a:rPr lang="ru-RU" dirty="0" smtClean="0"/>
            </a:br>
            <a:r>
              <a:rPr lang="ru-RU" dirty="0" smtClean="0"/>
              <a:t>В.В. Воскобовича «Ёлочка»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276" y="1907279"/>
            <a:ext cx="3352096" cy="442032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90760" y="1930400"/>
            <a:ext cx="3358806" cy="4420321"/>
          </a:xfrm>
          <a:prstGeom prst="rect">
            <a:avLst/>
          </a:prstGeom>
        </p:spPr>
      </p:pic>
      <p:pic>
        <p:nvPicPr>
          <p:cNvPr id="7" name="Google Shape;138;p19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746" t="-24728" r="-746" b="24728"/>
          <a:stretch/>
        </p:blipFill>
        <p:spPr>
          <a:xfrm>
            <a:off x="3659031" y="516669"/>
            <a:ext cx="4775200" cy="5810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87317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475</TotalTime>
  <Words>360</Words>
  <Application>Microsoft Office PowerPoint</Application>
  <PresentationFormat>Широкоэкранный</PresentationFormat>
  <Paragraphs>48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Аспект</vt:lpstr>
      <vt:lpstr>Игровые технологии как средство развития речи детей раннего возраста</vt:lpstr>
      <vt:lpstr>Презентация PowerPoint</vt:lpstr>
      <vt:lpstr>Презентация PowerPoint</vt:lpstr>
      <vt:lpstr>Презентация PowerPoint</vt:lpstr>
      <vt:lpstr>               Игровое упражнение       «Посади бабочку на свой цветок»    </vt:lpstr>
      <vt:lpstr>Цель: закреплять представления об основных цветах, называть их (красный, синий, зелёный,  желты), соотносить предметы по цветам. Развивать мелкую моторику рук.    </vt:lpstr>
      <vt:lpstr>             Игра -драматизация            «Кто в теремке живёт?»</vt:lpstr>
      <vt:lpstr>Цель: учить малышей слушать сказку, различать по внешнему виду животных, правильно называть их. Закреплять правильное произношение звуков.  </vt:lpstr>
      <vt:lpstr>Дидактическая игра по технологии  В.В. Воскобовича «Ёлочка»</vt:lpstr>
      <vt:lpstr>Презентация PowerPoint</vt:lpstr>
      <vt:lpstr>                  Игровое панно                     «Лесная поляна» </vt:lpstr>
      <vt:lpstr>Цель: формировать у детей представления о количестве предметов «один-много», активизировать в речи детей слова «один, много», учить детей различать основные цвета, развивать мелкую моторику пальцев рук. </vt:lpstr>
      <vt:lpstr>           Дидактическая игра           «Разложи и назови»</vt:lpstr>
      <vt:lpstr>Цель: закрепить  умение назвать предметы и их признаки, умение действовать с предметами.</vt:lpstr>
      <vt:lpstr>Игровой макет «Ферма»</vt:lpstr>
      <vt:lpstr>           Игры на развитие мелкой моторики  «Ёжик»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речи через  дидактические игры  для детей раннего возраста</dc:title>
  <dc:creator>Дашуля</dc:creator>
  <cp:lastModifiedBy>User</cp:lastModifiedBy>
  <cp:revision>37</cp:revision>
  <dcterms:created xsi:type="dcterms:W3CDTF">2023-11-24T14:26:22Z</dcterms:created>
  <dcterms:modified xsi:type="dcterms:W3CDTF">2025-02-04T04:30:45Z</dcterms:modified>
</cp:coreProperties>
</file>