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a3f3308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a3f3308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a3f3308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a3f3308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a3f33080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a3f33080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a3f33080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a3f33080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5000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2136" y="-210188"/>
            <a:ext cx="10272751" cy="56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77550" y="3468414"/>
            <a:ext cx="53664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Выполнила:Фокина Виктория Валерьевна, 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музыкальный руководитель высшей </a:t>
            </a:r>
            <a:r>
              <a:rPr lang="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категории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МДОАУ «Детский сад № 96 г. Орска»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2"/>
                </a:solidFill>
              </a:rPr>
              <a:t>    </a:t>
            </a:r>
            <a:r>
              <a:rPr lang="ru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2021 г.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10" y="346841"/>
            <a:ext cx="8113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Муниципальный смотр-конкурс на лучшее оформление музыкального зала в ДОУ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«Музыкальный наш зал сказкой зимнею стал»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20" y="176581"/>
            <a:ext cx="6581352" cy="461613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94786" y="168166"/>
            <a:ext cx="2091558" cy="458251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Каждый год, раздумывая над декором зала, мы придумываем определяющую тему. В этом году такой темой стала  - «Почта Деда Мороза». Так, в оформлении  появились импровизированный стол приема корреспонденции, посылки и праздничные подарки и, конечно, часы – вся почта должна быть доставлена в срок. Цветовой гаммой праздника были выбраны традиционные цвета Нового года – белый, ярко-красный и изумрудно-зеленый.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89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9113" y="4172607"/>
            <a:ext cx="88419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Предугадав </a:t>
            </a:r>
            <a:r>
              <a:rPr lang="ru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желание родителей, пофотографировать своих детей в нарядном зале, мы предусмотрели наличие нескольких фотолокаций</a:t>
            </a:r>
            <a:r>
              <a:rPr lang="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Элементы декора изготовлены из дерева, окрашены акриловой краской и надежно закреплены. </a:t>
            </a:r>
            <a:r>
              <a:rPr lang="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Пушистые хвойные ветви и </a:t>
            </a:r>
            <a:r>
              <a:rPr lang="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мерцающие огоньки гирлянд </a:t>
            </a:r>
            <a:r>
              <a:rPr lang="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создают атмосферу праздника.</a:t>
            </a:r>
            <a:endParaRPr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9836" y="500297"/>
            <a:ext cx="3633006" cy="275791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26" y="684275"/>
            <a:ext cx="2643054" cy="355139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3350" y="724925"/>
            <a:ext cx="2484016" cy="346870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10425" y="3773214"/>
            <a:ext cx="8631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Большое внимание  уделялось </a:t>
            </a:r>
            <a:r>
              <a:rPr lang="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деталям оформления </a:t>
            </a:r>
            <a:r>
              <a:rPr lang="ru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зала, </a:t>
            </a:r>
            <a:r>
              <a:rPr lang="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чтобы каждый элемент был интересным, чтобы хотелось все рассмотреть: ведь почта Деда Мороза – это волшебное место. И парящие в воздухе ажурные шарики и </a:t>
            </a:r>
            <a:r>
              <a:rPr lang="ru" sz="20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резные искрящиеся снежинки </a:t>
            </a:r>
            <a:r>
              <a:rPr lang="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также создавали ощущение чуда.</a:t>
            </a:r>
            <a:endParaRPr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50" y="788276"/>
            <a:ext cx="2998700" cy="29534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8450" y="555300"/>
            <a:ext cx="3320976" cy="32823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6846" y="408031"/>
            <a:ext cx="2447100" cy="22921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39575" y="4204138"/>
            <a:ext cx="7444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875" y="171800"/>
            <a:ext cx="5236124" cy="3927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195</Words>
  <Application>Microsoft Office PowerPoint</Application>
  <PresentationFormat>Экран (16:9)</PresentationFormat>
  <Paragraphs>12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Simple Light</vt:lpstr>
      <vt:lpstr>Слайд 1</vt:lpstr>
      <vt:lpstr>Каждый год, раздумывая над декором зала, мы придумываем определяющую тему. В этом году такой темой стала  - «Почта Деда Мороза». Так, в оформлении  появились импровизированный стол приема корреспонденции, посылки и праздничные подарки и, конечно, часы – вся почта должна быть доставлена в срок. Цветовой гаммой праздника были выбраны традиционные цвета Нового года – белый, ярко-красный и изумрудно-зеленый.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sadik</cp:lastModifiedBy>
  <cp:revision>3</cp:revision>
  <dcterms:modified xsi:type="dcterms:W3CDTF">2021-12-28T07:08:03Z</dcterms:modified>
</cp:coreProperties>
</file>