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catherineasquithgallery.com/uploads/posts/2021-02/1613126171_174-p-fon-zheltii-osen-2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097654" cy="6813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42617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МДОАУ </a:t>
            </a:r>
            <a:r>
              <a:rPr lang="ru-RU" sz="27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«Детский сад №65, г. Орска»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3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724761" y="1700808"/>
            <a:ext cx="7519647" cy="432048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5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</a:t>
            </a:r>
            <a:r>
              <a:rPr kumimoji="0" lang="ru-RU" sz="5500" b="1" i="1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Фото-презентация </a:t>
            </a:r>
            <a:r>
              <a:rPr lang="ru-RU" sz="5500" b="1" i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оформления музыкального зала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5500" b="1" i="1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500" b="1" i="1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на тему: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4300" b="1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300" b="1" i="0" u="none" strike="noStrike" kern="1200" cap="none" spc="0" normalizeH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98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«Осень</a:t>
            </a:r>
            <a:r>
              <a:rPr kumimoji="0" lang="ru-RU" sz="9800" b="1" i="0" u="none" strike="noStrike" kern="1200" cap="none" spc="0" normalizeH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зале побывала,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98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чудо краски разбросала</a:t>
            </a:r>
            <a:r>
              <a:rPr kumimoji="0" lang="ru-RU" sz="98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8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Подготовил: музыкальный руководитель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Фролова Инна Александровна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43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2022г.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3204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Оформление нашего музыкально-спортивного зала мы начали с оформления окон.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2485" r="3920" b="10546"/>
          <a:stretch>
            <a:fillRect/>
          </a:stretch>
        </p:blipFill>
        <p:spPr bwMode="auto">
          <a:xfrm>
            <a:off x="2195736" y="863419"/>
            <a:ext cx="4896544" cy="5909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utoShape 2" descr="https://pickimage.ru/wp-content/uploads/images/detskie/autumnleaves/osenielistya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5003" y="3937291"/>
            <a:ext cx="2942389" cy="292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15"/>
          <a:stretch/>
        </p:blipFill>
        <p:spPr bwMode="auto">
          <a:xfrm>
            <a:off x="-24951" y="552915"/>
            <a:ext cx="376870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Затем постепенно наряжали и сам зал. Оформили осенние деревья. На люстры и шторы повесили осенние листочки, которые вырезали из фетра. Из фетра сделаны и тучки. Пошили «Осенний ковер».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18820"/>
          <a:stretch>
            <a:fillRect/>
          </a:stretch>
        </p:blipFill>
        <p:spPr bwMode="auto">
          <a:xfrm>
            <a:off x="6516216" y="1844824"/>
            <a:ext cx="2448272" cy="402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534" y="1259797"/>
            <a:ext cx="2169498" cy="289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293096"/>
            <a:ext cx="30723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r="15863"/>
          <a:stretch>
            <a:fillRect/>
          </a:stretch>
        </p:blipFill>
        <p:spPr bwMode="auto">
          <a:xfrm>
            <a:off x="395536" y="1988840"/>
            <a:ext cx="2376264" cy="37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22114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правой боковой стене мы разместили традиционную выставку рисунков на тему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«Осени краса».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Рисунки закреплены на атласных лентах при помощи прищепок, которые мы декорировали нотками и листочками из ветра.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3935"/>
          <a:stretch>
            <a:fillRect/>
          </a:stretch>
        </p:blipFill>
        <p:spPr bwMode="auto">
          <a:xfrm>
            <a:off x="467544" y="1340768"/>
            <a:ext cx="8424936" cy="543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151216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время проведения Осенних утренников всё спортивное оборудование было вынесено из зала. Шведскую стенку задекорировали материалом и  разместили возле неё выставку осенних поделок.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263"/>
          <a:stretch>
            <a:fillRect/>
          </a:stretch>
        </p:blipFill>
        <p:spPr bwMode="auto">
          <a:xfrm>
            <a:off x="755576" y="1052736"/>
            <a:ext cx="7776864" cy="564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85010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Подготовили атрибуты, декорации, музыкальные инструменты, которые вносились в каждый утренник, в зависимости от его содержания и возраста группы. Все эти предметы также  становились неотъемлемой частью оформления зала.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49541"/>
            <a:ext cx="6264697" cy="469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4237" y="4233495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1" y="1484784"/>
            <a:ext cx="1008112" cy="264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955926" y="4903848"/>
            <a:ext cx="1041483" cy="27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66589" y="5749755"/>
            <a:ext cx="273685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0709" y="2043684"/>
            <a:ext cx="273685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итоге, вот что у нас получилось.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9822"/>
            <a:ext cx="8640960" cy="614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Autofit/>
          </a:bodyPr>
          <a:lstStyle/>
          <a:p>
            <a:pPr algn="l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Пускай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осенние мотивы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Вам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лёгкий ветер напоёт!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Пусть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много-много позитива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Вам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Золотая Осень принесёт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147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МДОАУ «Детский сад №65, г. Орска» </vt:lpstr>
      <vt:lpstr>Оформление нашего музыкально-спортивного зала мы начали с оформления окон.</vt:lpstr>
      <vt:lpstr>Затем постепенно наряжали и сам зал. Оформили осенние деревья. На люстры и шторы повесили осенние листочки, которые вырезали из фетра. Из фетра сделаны и тучки. Пошили «Осенний ковер». </vt:lpstr>
      <vt:lpstr> На правой боковой стене мы разместили традиционную выставку рисунков на тему  «Осени краса». Рисунки закреплены на атласных лентах при помощи прищепок, которые мы декорировали нотками и листочками из ветра.  </vt:lpstr>
      <vt:lpstr>На время проведения Осенних утренников всё спортивное оборудование было вынесено из зала. Шведскую стенку задекорировали материалом и  разместили возле неё выставку осенних поделок.  </vt:lpstr>
      <vt:lpstr>Подготовили атрибуты, декорации, музыкальные инструменты, которые вносились в каждый утренник, в зависимости от его содержания и возраста группы. Все эти предметы также  становились неотъемлемой частью оформления зала. </vt:lpstr>
      <vt:lpstr>В итоге, вот что у нас получилось.</vt:lpstr>
      <vt:lpstr>                                      Пускай осенние мотивы                             Вам лёгкий ветер напоёт!                                     Пусть много-много позитива                                              Вам Золотая Осень принесёт!              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50</cp:revision>
  <dcterms:created xsi:type="dcterms:W3CDTF">2022-10-24T04:18:33Z</dcterms:created>
  <dcterms:modified xsi:type="dcterms:W3CDTF">2022-10-25T07:58:16Z</dcterms:modified>
</cp:coreProperties>
</file>