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4" r:id="rId4"/>
    <p:sldId id="263" r:id="rId5"/>
    <p:sldId id="265" r:id="rId6"/>
    <p:sldId id="266" r:id="rId7"/>
    <p:sldId id="271" r:id="rId8"/>
    <p:sldId id="272" r:id="rId9"/>
    <p:sldId id="267" r:id="rId10"/>
    <p:sldId id="268" r:id="rId11"/>
    <p:sldId id="269" r:id="rId12"/>
    <p:sldId id="270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9"/>
    <a:srgbClr val="A4B40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3064" y="1628800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cap="all" dirty="0">
                <a:solidFill>
                  <a:srgbClr val="C00000"/>
                </a:solidFill>
              </a:rPr>
              <a:t>Проект</a:t>
            </a:r>
            <a:endParaRPr lang="ru-RU" sz="3600" dirty="0">
              <a:solidFill>
                <a:srgbClr val="C00000"/>
              </a:solidFill>
            </a:endParaRPr>
          </a:p>
          <a:p>
            <a:pPr algn="ctr"/>
            <a:r>
              <a:rPr lang="ru-RU" sz="3600" cap="all" dirty="0">
                <a:solidFill>
                  <a:srgbClr val="C00000"/>
                </a:solidFill>
              </a:rPr>
              <a:t>АДВЕНТ – КАЛЕНДАРЬ</a:t>
            </a:r>
            <a:endParaRPr lang="ru-RU" sz="3600" dirty="0">
              <a:solidFill>
                <a:srgbClr val="C00000"/>
              </a:solidFill>
            </a:endParaRPr>
          </a:p>
          <a:p>
            <a:pPr algn="ctr"/>
            <a:r>
              <a:rPr lang="ru-RU" sz="3600" cap="all" dirty="0">
                <a:solidFill>
                  <a:srgbClr val="C00000"/>
                </a:solidFill>
              </a:rPr>
              <a:t>« 8 МАРТА – ПРАЗДНИК МАМ»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83671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МДОАУ "ЦРР - детский сад № 104 "Золотая рыбка" г. Орска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869160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Подготовила: воспитатель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в.к.к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Белякова Галина Викторовна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20688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2.03. желтый день </a:t>
            </a:r>
            <a:r>
              <a:rPr lang="ru-RU" i="1" dirty="0">
                <a:solidFill>
                  <a:srgbClr val="FFFF00"/>
                </a:solidFill>
              </a:rPr>
              <a:t>« День красоты»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r>
              <a:rPr lang="ru-RU" dirty="0">
                <a:solidFill>
                  <a:srgbClr val="FFFF00"/>
                </a:solidFill>
              </a:rPr>
              <a:t>«Бусы для мамы» - д\и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>
                <a:solidFill>
                  <a:srgbClr val="FFFF00"/>
                </a:solidFill>
              </a:rPr>
              <a:t>Прическа для </a:t>
            </a:r>
            <a:r>
              <a:rPr lang="ru-RU" dirty="0" smtClean="0">
                <a:solidFill>
                  <a:srgbClr val="FFFF00"/>
                </a:solidFill>
              </a:rPr>
              <a:t>девочек» </a:t>
            </a:r>
            <a:r>
              <a:rPr lang="ru-RU" dirty="0">
                <a:solidFill>
                  <a:srgbClr val="FFFF00"/>
                </a:solidFill>
              </a:rPr>
              <a:t>- с\р </a:t>
            </a:r>
            <a:r>
              <a:rPr lang="ru-RU" dirty="0" smtClean="0">
                <a:solidFill>
                  <a:srgbClr val="FFFF00"/>
                </a:solidFill>
              </a:rPr>
              <a:t>игра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 r="16326"/>
          <a:stretch/>
        </p:blipFill>
        <p:spPr>
          <a:xfrm rot="5400000">
            <a:off x="689329" y="999127"/>
            <a:ext cx="2413061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4231" r="23222"/>
          <a:stretch/>
        </p:blipFill>
        <p:spPr>
          <a:xfrm>
            <a:off x="3119800" y="1544018"/>
            <a:ext cx="3241823" cy="2101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7" r="15778"/>
          <a:stretch/>
        </p:blipFill>
        <p:spPr>
          <a:xfrm>
            <a:off x="1942011" y="3752303"/>
            <a:ext cx="3157899" cy="2203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r="15552"/>
          <a:stretch/>
        </p:blipFill>
        <p:spPr>
          <a:xfrm rot="5400000">
            <a:off x="6329509" y="1085644"/>
            <a:ext cx="2576644" cy="22032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8" r="10262"/>
          <a:stretch/>
        </p:blipFill>
        <p:spPr>
          <a:xfrm rot="5400000">
            <a:off x="6082183" y="4001863"/>
            <a:ext cx="2397758" cy="189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2068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3.03. зеленый день </a:t>
            </a:r>
            <a:r>
              <a:rPr lang="ru-RU" i="1" dirty="0">
                <a:solidFill>
                  <a:srgbClr val="00B050"/>
                </a:solidFill>
              </a:rPr>
              <a:t>«Я подарок маме смастерю руками»</a:t>
            </a:r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ru-RU" dirty="0">
                <a:solidFill>
                  <a:srgbClr val="00B050"/>
                </a:solidFill>
              </a:rPr>
              <a:t>«Подарок» - </a:t>
            </a:r>
            <a:r>
              <a:rPr lang="ru-RU" dirty="0" smtClean="0">
                <a:solidFill>
                  <a:srgbClr val="00B050"/>
                </a:solidFill>
              </a:rPr>
              <a:t>аппликация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456384" cy="15567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4323"/>
            <a:ext cx="3509652" cy="1671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3" y="4509120"/>
            <a:ext cx="3603232" cy="1622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07" y="4653136"/>
            <a:ext cx="3707904" cy="1670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9"/>
          <a:stretch/>
        </p:blipFill>
        <p:spPr>
          <a:xfrm rot="5400000">
            <a:off x="3050246" y="2541667"/>
            <a:ext cx="3029583" cy="150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6.03. красный день </a:t>
            </a:r>
            <a:r>
              <a:rPr lang="ru-RU" i="1" dirty="0">
                <a:solidFill>
                  <a:srgbClr val="C00000"/>
                </a:solidFill>
              </a:rPr>
              <a:t>«Праздничный стол»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«Чайная пара» - д\и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«Пирог для мамы» - </a:t>
            </a:r>
            <a:r>
              <a:rPr lang="ru-RU" dirty="0" smtClean="0">
                <a:solidFill>
                  <a:srgbClr val="C00000"/>
                </a:solidFill>
              </a:rPr>
              <a:t>лепка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r="24962"/>
          <a:stretch/>
        </p:blipFill>
        <p:spPr>
          <a:xfrm>
            <a:off x="1331640" y="1544018"/>
            <a:ext cx="2664296" cy="18800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30" y="1669192"/>
            <a:ext cx="3983032" cy="1793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0" y="3755354"/>
            <a:ext cx="2752960" cy="2121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20" y="3737843"/>
            <a:ext cx="2880320" cy="2273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86" y="4005064"/>
            <a:ext cx="2831833" cy="23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4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7.03. цветной день </a:t>
            </a:r>
            <a:r>
              <a:rPr lang="ru-RU" i="1" dirty="0">
                <a:solidFill>
                  <a:srgbClr val="0070C0"/>
                </a:solidFill>
              </a:rPr>
              <a:t>«Музыкальный вечерок»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«8 марта – праздник мам» </a:t>
            </a:r>
            <a:r>
              <a:rPr lang="ru-RU" dirty="0"/>
              <a:t>- </a:t>
            </a:r>
            <a:r>
              <a:rPr lang="ru-RU" dirty="0">
                <a:solidFill>
                  <a:srgbClr val="00B050"/>
                </a:solidFill>
              </a:rPr>
              <a:t>музыкальное </a:t>
            </a:r>
            <a:r>
              <a:rPr lang="ru-RU" dirty="0" smtClean="0">
                <a:solidFill>
                  <a:srgbClr val="00B050"/>
                </a:solidFill>
              </a:rPr>
              <a:t>развлечение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76"/>
          <a:stretch/>
        </p:blipFill>
        <p:spPr>
          <a:xfrm>
            <a:off x="1187624" y="1662126"/>
            <a:ext cx="3311629" cy="2211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6"/>
          <a:stretch/>
        </p:blipFill>
        <p:spPr>
          <a:xfrm>
            <a:off x="4915004" y="1674913"/>
            <a:ext cx="3187452" cy="2186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4582"/>
          <a:stretch/>
        </p:blipFill>
        <p:spPr>
          <a:xfrm>
            <a:off x="2809798" y="4005064"/>
            <a:ext cx="3088640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5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20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Оформление группы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30258"/>
            <a:ext cx="2205053" cy="2852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990020"/>
            <a:ext cx="3888432" cy="2400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90" y="3390221"/>
            <a:ext cx="2802156" cy="30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35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4345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Результат реализации проекта: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детей сформированы обширные знания о празднике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8 марта.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Позитивный настрой в преддверии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праздника, умение действовать согласованно, переживать радость от результатов общих усилий и совместной деятельности.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3. Активное участие детей и родителей в подготовке к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празднику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4. Дети проявляют активность, инициативность и самостоятельность в разных видах деятельности – игре, общении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творчестве.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5. Оформлена выставка поделок и рисунков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Итоговое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мероприятие» музыкальное развлечение «8марта – праздник мам»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05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1484784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Актуальность проекта: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Проект «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Адвент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– календарь» - это календарь ожидания, ожидания какого - то праздника или значительного события. В данном случае - ожидание праздника мам. Он помогает скрасить ожидание детей в преддверии незабываемого праздника.   Данный 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проект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 поможет использовать время ожидания с пользой для развития и воспитания каждого ребенка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843"/>
            <a:ext cx="6030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Цель проекта: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создание радостной атмосферы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предверии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праздника 8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марта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Задачи проекта: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1.расширение представления детей о празднике 8 марта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2.способствовать развитию общения и расширению словаря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3.формирование возможности наглядно ощутить приближение праздника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4.способствовать созданию позитивного настроя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5. воспитывать у детей желание участвовать в совместной деятельности со всеми участниками образовательного процесса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6. вызвать желание участвовать в подготовке к празднику </a:t>
            </a:r>
          </a:p>
        </p:txBody>
      </p:sp>
    </p:spTree>
    <p:extLst>
      <p:ext uri="{BB962C8B-B14F-4D97-AF65-F5344CB8AC3E}">
        <p14:creationId xmlns:p14="http://schemas.microsoft.com/office/powerpoint/2010/main" val="391058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620688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612845"/>
            <a:ext cx="57606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Сроки реализации проекта: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краткосрочный (5 дней)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Тип проекта: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творческо - познавательный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Участники проекта: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дети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воспитатель первой младшей группы;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родители.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Доминирующая ОО: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познавательное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развитие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Интеграция ОО: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социально – коммуникативное развитие, физическое развитие, художественно – творческое развитие, речевое развитие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Ожидаемые результаты проекта: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1.у детей развиваются творческие способности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2.сформированы представления о празднике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3.дети проявляют самостоятельность и активность в игре и творчестве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620688"/>
            <a:ext cx="5544616" cy="4945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Этапы проекта: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Подготовительный этап.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1.1. определение темы проекта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1.2. определение участников для реализации проекта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1.3. формирование  цели и задач проекта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1.4.изготовление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Адвент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-календаря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1.5.беседы об особенностях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праздника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Творческий этап.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2.1. Составление перспективного плана проекта. Определение тематики работы.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2.2. Составление конспектов мероприятий.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2.3. Изготовление пособий, атрибутов.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2.4. Консультирование и взаимодействие с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родителями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Итоговый этап.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3.1. Обобщение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247648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40768"/>
            <a:ext cx="5310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План реализации проекта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Так как дети маленькие и не умеют считать, мы решили каждый день обозначить цветом. Задания на день будут находиться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крафт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– пакетах украшенных определенным цветом. Предварительно родителям будет озвучиваться цвет дня и дети должны приходить в сад в этот день в одежде определенного цвета. Это должно помочь детям определить конверт с заданиями на этот день.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4877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620688"/>
            <a:ext cx="3080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Работа с детьми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создание </a:t>
            </a:r>
            <a:r>
              <a:rPr lang="ru-RU" dirty="0" err="1" smtClean="0">
                <a:solidFill>
                  <a:srgbClr val="C00000"/>
                </a:solidFill>
              </a:rPr>
              <a:t>Адвент</a:t>
            </a:r>
            <a:r>
              <a:rPr lang="ru-RU" dirty="0" smtClean="0">
                <a:solidFill>
                  <a:srgbClr val="C00000"/>
                </a:solidFill>
              </a:rPr>
              <a:t> - календаря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0"/>
          <a:stretch/>
        </p:blipFill>
        <p:spPr>
          <a:xfrm>
            <a:off x="1403648" y="1451000"/>
            <a:ext cx="2160240" cy="3366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88840"/>
            <a:ext cx="2140007" cy="3331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94"/>
          <a:stretch/>
        </p:blipFill>
        <p:spPr>
          <a:xfrm rot="5400000">
            <a:off x="5543138" y="3105934"/>
            <a:ext cx="3520650" cy="22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6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r="4956"/>
          <a:stretch/>
        </p:blipFill>
        <p:spPr>
          <a:xfrm rot="5400000">
            <a:off x="504557" y="1619393"/>
            <a:ext cx="3941625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4"/>
          <a:stretch/>
        </p:blipFill>
        <p:spPr>
          <a:xfrm rot="5400000">
            <a:off x="2955378" y="2180466"/>
            <a:ext cx="3816425" cy="2281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/>
          <a:stretch/>
        </p:blipFill>
        <p:spPr>
          <a:xfrm rot="5400000">
            <a:off x="5297250" y="2703750"/>
            <a:ext cx="4033646" cy="23157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23928" y="764704"/>
            <a:ext cx="4302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Оформление зоны для 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Адвент</a:t>
            </a:r>
            <a:r>
              <a:rPr lang="ru-RU" dirty="0">
                <a:solidFill>
                  <a:srgbClr val="C00000"/>
                </a:solidFill>
              </a:rPr>
              <a:t> - календаря</a:t>
            </a:r>
          </a:p>
        </p:txBody>
      </p:sp>
    </p:spTree>
    <p:extLst>
      <p:ext uri="{BB962C8B-B14F-4D97-AF65-F5344CB8AC3E}">
        <p14:creationId xmlns:p14="http://schemas.microsoft.com/office/powerpoint/2010/main" val="76459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1.03 синий день  </a:t>
            </a:r>
            <a:r>
              <a:rPr lang="ru-RU" i="1" dirty="0">
                <a:solidFill>
                  <a:srgbClr val="0070C0"/>
                </a:solidFill>
              </a:rPr>
              <a:t>«Я маме помогаю»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«Большая стирка» - пальчиковая игра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dirty="0">
                <a:solidFill>
                  <a:srgbClr val="0070C0"/>
                </a:solidFill>
              </a:rPr>
              <a:t>Развесь платочки» - </a:t>
            </a:r>
            <a:r>
              <a:rPr lang="ru-RU" dirty="0" smtClean="0">
                <a:solidFill>
                  <a:srgbClr val="0070C0"/>
                </a:solidFill>
              </a:rPr>
              <a:t>д\и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r="10520"/>
          <a:stretch/>
        </p:blipFill>
        <p:spPr>
          <a:xfrm rot="5400000">
            <a:off x="325314" y="1049998"/>
            <a:ext cx="3133987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/>
          <a:stretch/>
        </p:blipFill>
        <p:spPr>
          <a:xfrm>
            <a:off x="2987824" y="1400002"/>
            <a:ext cx="2943136" cy="1507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r="7751"/>
          <a:stretch/>
        </p:blipFill>
        <p:spPr>
          <a:xfrm>
            <a:off x="5146777" y="3068960"/>
            <a:ext cx="3449670" cy="18387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3" y="3750032"/>
            <a:ext cx="4571999" cy="205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17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401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36</cp:revision>
  <dcterms:created xsi:type="dcterms:W3CDTF">2013-07-29T17:42:42Z</dcterms:created>
  <dcterms:modified xsi:type="dcterms:W3CDTF">2023-03-08T13:13:38Z</dcterms:modified>
</cp:coreProperties>
</file>