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9" r:id="rId3"/>
    <p:sldId id="280" r:id="rId4"/>
    <p:sldId id="260" r:id="rId5"/>
    <p:sldId id="261" r:id="rId6"/>
    <p:sldId id="263" r:id="rId7"/>
    <p:sldId id="264" r:id="rId8"/>
    <p:sldId id="265" r:id="rId9"/>
    <p:sldId id="281" r:id="rId10"/>
    <p:sldId id="278" r:id="rId11"/>
    <p:sldId id="273" r:id="rId12"/>
    <p:sldId id="282" r:id="rId13"/>
    <p:sldId id="275" r:id="rId14"/>
    <p:sldId id="279" r:id="rId15"/>
    <p:sldId id="272" r:id="rId16"/>
    <p:sldId id="276" r:id="rId17"/>
    <p:sldId id="271" r:id="rId18"/>
    <p:sldId id="267" r:id="rId19"/>
    <p:sldId id="268" r:id="rId20"/>
    <p:sldId id="277" r:id="rId21"/>
    <p:sldId id="270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94" d="100"/>
          <a:sy n="94" d="100"/>
        </p:scale>
        <p:origin x="-882" y="-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pPr/>
              <a:t>15.03.2021</a:t>
            </a:fld>
            <a:endParaRPr lang="ru-RU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pPr/>
              <a:t>15.03.2021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pPr/>
              <a:t>15.03.2021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pPr/>
              <a:t>15.03.2021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pPr/>
              <a:t>15.03.2021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pPr/>
              <a:t>15.03.2021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pPr/>
              <a:t>15.03.2021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pPr/>
              <a:t>15.03.2021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pPr/>
              <a:t>15.03.2021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pPr/>
              <a:t>15.03.2021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pPr/>
              <a:t>15.03.2021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B4C71EC6-210F-42DE-9C53-41977AD35B3D}" type="datetimeFigureOut">
              <a:rPr lang="ru-RU" smtClean="0"/>
              <a:pPr/>
              <a:t>15.03.2021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243896" cy="404806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>
                <a:latin typeface="Franklin Gothic Book" pitchFamily="34" charset="0"/>
                <a:cs typeface="Iskoola Pota" pitchFamily="34" charset="0"/>
              </a:rPr>
              <a:t>МДОАУ ДЕТСКИЙ САД №98 г.</a:t>
            </a:r>
            <a:r>
              <a:rPr lang="en-US" sz="2000" dirty="0" smtClean="0">
                <a:latin typeface="Franklin Gothic Book" pitchFamily="34" charset="0"/>
                <a:cs typeface="Iskoola Pota" pitchFamily="34" charset="0"/>
              </a:rPr>
              <a:t> </a:t>
            </a:r>
            <a:r>
              <a:rPr lang="ru-RU" sz="2000" dirty="0" smtClean="0">
                <a:latin typeface="Franklin Gothic Book" pitchFamily="34" charset="0"/>
                <a:cs typeface="Iskoola Pota" pitchFamily="34" charset="0"/>
              </a:rPr>
              <a:t>Орска</a:t>
            </a:r>
            <a:endParaRPr lang="ru-RU" sz="2000" dirty="0">
              <a:latin typeface="Franklin Gothic Book" pitchFamily="34" charset="0"/>
              <a:cs typeface="Iskoola Pota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5007936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«Формирование основ безопасности жизнедеятельности через познавательную деятельность»</a:t>
            </a:r>
          </a:p>
          <a:p>
            <a:pPr algn="ctr"/>
            <a:endParaRPr lang="ru-RU" dirty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endParaRPr lang="ru-RU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endParaRPr lang="ru-RU" dirty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endParaRPr lang="ru-RU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                                                                        Воспитатель:</a:t>
            </a:r>
          </a:p>
          <a:p>
            <a:pPr algn="ctr"/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                                  Фраер Надежда Александровна</a:t>
            </a:r>
          </a:p>
          <a:p>
            <a:pPr algn="ctr"/>
            <a:endParaRPr lang="ru-RU" dirty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2021 год.          </a:t>
            </a: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8080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706408"/>
          </a:xfrm>
        </p:spPr>
        <p:txBody>
          <a:bodyPr>
            <a:noAutofit/>
          </a:bodyPr>
          <a:lstStyle/>
          <a:p>
            <a:pPr algn="ctr"/>
            <a:r>
              <a:rPr lang="ru-RU" sz="3600" dirty="0" smtClean="0"/>
              <a:t> </a:t>
            </a:r>
            <a:r>
              <a:rPr lang="ru-RU" sz="3600" dirty="0" smtClean="0">
                <a:solidFill>
                  <a:srgbClr val="FF0000"/>
                </a:solidFill>
              </a:rPr>
              <a:t>«Безопасность дома и на улице»</a:t>
            </a:r>
            <a:endParaRPr lang="ru-RU" sz="3600" dirty="0">
              <a:solidFill>
                <a:srgbClr val="FF0000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271588"/>
            <a:ext cx="3384376" cy="4322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2276871"/>
            <a:ext cx="2880319" cy="3816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1271588"/>
            <a:ext cx="2912938" cy="3584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3396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70640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 </a:t>
            </a:r>
            <a:r>
              <a:rPr lang="ru-RU" sz="3600" dirty="0" smtClean="0"/>
              <a:t>Дидактическая игра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«Хорошо-плохо»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«Что делать , если…»</a:t>
            </a:r>
            <a:endParaRPr lang="ru-RU" sz="2400" b="1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204864"/>
            <a:ext cx="3888432" cy="4104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2204864"/>
            <a:ext cx="3744416" cy="4104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8380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093" y="188640"/>
            <a:ext cx="4571027" cy="345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996952"/>
            <a:ext cx="4320480" cy="36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437238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729" y="2204864"/>
            <a:ext cx="4800533" cy="4248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836712"/>
            <a:ext cx="2808312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547665" y="116632"/>
            <a:ext cx="409759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FF0000"/>
                </a:solidFill>
              </a:rPr>
              <a:t>Спички детям не игрушки!</a:t>
            </a:r>
          </a:p>
        </p:txBody>
      </p:sp>
    </p:spTree>
    <p:extLst>
      <p:ext uri="{BB962C8B-B14F-4D97-AF65-F5344CB8AC3E}">
        <p14:creationId xmlns:p14="http://schemas.microsoft.com/office/powerpoint/2010/main" val="3313669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562392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solidFill>
                  <a:srgbClr val="FF0000"/>
                </a:solidFill>
              </a:rPr>
              <a:t> « Азбука дорожного движения »</a:t>
            </a:r>
            <a:endParaRPr lang="ru-RU" sz="2800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319972" y="1664802"/>
            <a:ext cx="5256584" cy="4176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51525" y="1916828"/>
            <a:ext cx="5256582" cy="3672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77461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9" y="332656"/>
            <a:ext cx="2592287" cy="352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2060848"/>
            <a:ext cx="2952328" cy="4134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427288"/>
            <a:ext cx="2232248" cy="3305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08742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778416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rgbClr val="FF0000"/>
                </a:solidFill>
              </a:rPr>
              <a:t>Настольно-печатные игры</a:t>
            </a:r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484784"/>
            <a:ext cx="3960440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484784"/>
            <a:ext cx="3744416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2704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172950" y="404664"/>
            <a:ext cx="4104456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5" y="2924944"/>
            <a:ext cx="4608512" cy="3672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012160" y="188640"/>
            <a:ext cx="2808312" cy="18456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3200" dirty="0" smtClean="0">
                <a:latin typeface="Calibri"/>
                <a:ea typeface="Calibri"/>
                <a:cs typeface="Times New Roman"/>
              </a:rPr>
              <a:t>Дидактическая игра</a:t>
            </a:r>
          </a:p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Calibri"/>
                <a:ea typeface="Calibri"/>
                <a:cs typeface="Times New Roman"/>
              </a:rPr>
              <a:t>«Транспорт»</a:t>
            </a:r>
            <a:r>
              <a:rPr lang="ru-RU" sz="3200" dirty="0" smtClean="0">
                <a:solidFill>
                  <a:srgbClr val="FF0000"/>
                </a:solidFill>
                <a:latin typeface="Calibri"/>
                <a:ea typeface="Calibri"/>
                <a:cs typeface="Times New Roman"/>
              </a:rPr>
              <a:t>                                    </a:t>
            </a:r>
            <a:endParaRPr lang="ru-RU" sz="3200" dirty="0"/>
          </a:p>
        </p:txBody>
      </p:sp>
      <p:sp>
        <p:nvSpPr>
          <p:cNvPr id="2" name="Прямоугольник 1"/>
          <p:cNvSpPr/>
          <p:nvPr/>
        </p:nvSpPr>
        <p:spPr>
          <a:xfrm rot="10800000" flipV="1">
            <a:off x="683568" y="3314525"/>
            <a:ext cx="4394338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800" dirty="0" smtClean="0">
              <a:solidFill>
                <a:srgbClr val="FF0000"/>
              </a:solidFill>
            </a:endParaRPr>
          </a:p>
          <a:p>
            <a:pPr algn="ctr"/>
            <a:r>
              <a:rPr lang="ru-RU" sz="3200" b="1" dirty="0" smtClean="0"/>
              <a:t>ЛЭП</a:t>
            </a:r>
          </a:p>
          <a:p>
            <a:pPr algn="ctr"/>
            <a:r>
              <a:rPr lang="ru-RU" sz="3200" b="1" dirty="0" smtClean="0"/>
              <a:t> бук</a:t>
            </a:r>
          </a:p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«Светофор»</a:t>
            </a:r>
          </a:p>
          <a:p>
            <a:pPr algn="ctr"/>
            <a:endParaRPr lang="ru-RU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5179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490384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Дорожная азбука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052736"/>
            <a:ext cx="4248473" cy="54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7" y="1052736"/>
            <a:ext cx="3707903" cy="54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18762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85113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56239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Сюжетно—ролевая игра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24745"/>
            <a:ext cx="4896545" cy="5256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124746"/>
            <a:ext cx="4176464" cy="5256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64499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5736" y="274638"/>
            <a:ext cx="7746064" cy="257829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35608" y="2852936"/>
            <a:ext cx="7498080" cy="3395464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852936"/>
            <a:ext cx="4104456" cy="3672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852936"/>
            <a:ext cx="3672408" cy="3672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332656"/>
            <a:ext cx="4176464" cy="23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03101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80729"/>
            <a:ext cx="4104456" cy="5544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980729"/>
            <a:ext cx="4248472" cy="5544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8203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94400" y="1844824"/>
            <a:ext cx="7498080" cy="432048"/>
          </a:xfrm>
        </p:spPr>
        <p:txBody>
          <a:bodyPr>
            <a:noAutofit/>
          </a:bodyPr>
          <a:lstStyle/>
          <a:p>
            <a:pPr algn="ctr"/>
            <a:r>
              <a:rPr lang="ru-RU" sz="5400" dirty="0">
                <a:solidFill>
                  <a:srgbClr val="FF0000"/>
                </a:solidFill>
                <a:latin typeface="Comic Sans MS" pitchFamily="66" charset="0"/>
              </a:rPr>
              <a:t>Спасибо за внимание!</a:t>
            </a:r>
            <a:br>
              <a:rPr lang="ru-RU" sz="5400" dirty="0">
                <a:solidFill>
                  <a:srgbClr val="FF0000"/>
                </a:solidFill>
                <a:latin typeface="Comic Sans MS" pitchFamily="66" charset="0"/>
              </a:rPr>
            </a:br>
            <a:endParaRPr lang="ru-RU" sz="54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708920"/>
            <a:ext cx="7704856" cy="3960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58306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706090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1027" name="Picture 3" descr="C:\Users\User\Downloads\maxresdefault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268760"/>
            <a:ext cx="4868818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User\Downloads\1593753943_25011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6812" y="2915296"/>
            <a:ext cx="4639684" cy="3814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5732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75656" y="332656"/>
            <a:ext cx="7406640" cy="720080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solidFill>
                  <a:schemeClr val="tx2"/>
                </a:solidFill>
              </a:rPr>
              <a:t>Цель:</a:t>
            </a:r>
            <a:endParaRPr lang="ru-RU" sz="2800" dirty="0">
              <a:solidFill>
                <a:schemeClr val="tx2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32560" y="1556792"/>
            <a:ext cx="7406640" cy="5112568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 Формирование у детей  основных понятий об  опасных для жизни ситуаций и особенностей поведения </a:t>
            </a:r>
            <a:r>
              <a:rPr lang="ru-RU" b="1" dirty="0">
                <a:solidFill>
                  <a:schemeClr val="tx1"/>
                </a:solidFill>
              </a:rPr>
              <a:t>в них.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284984"/>
            <a:ext cx="5904656" cy="345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5388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476814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>
                <a:solidFill>
                  <a:schemeClr val="tx2"/>
                </a:solidFill>
              </a:rPr>
              <a:t>Задачи:</a:t>
            </a:r>
            <a:endParaRPr lang="ru-RU" sz="2800" dirty="0">
              <a:solidFill>
                <a:schemeClr val="tx2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32560" y="1124744"/>
            <a:ext cx="7406640" cy="5256584"/>
          </a:xfrm>
        </p:spPr>
        <p:txBody>
          <a:bodyPr>
            <a:normAutofit/>
          </a:bodyPr>
          <a:lstStyle/>
          <a:p>
            <a:pPr marL="370332" indent="-342900">
              <a:buFontTx/>
              <a:buChar char="-"/>
            </a:pPr>
            <a:r>
              <a:rPr lang="ru-RU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формировать  </a:t>
            </a:r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основы безопасности жизнедеятельности  дошкольников через познавательную  деятельность</a:t>
            </a:r>
            <a:r>
              <a:rPr lang="ru-RU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marL="370332" indent="-342900">
              <a:buFontTx/>
              <a:buChar char="-"/>
            </a:pPr>
            <a:endParaRPr lang="ru-RU" sz="2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endParaRPr lang="ru-RU" sz="2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370332" indent="-342900">
              <a:buFontTx/>
              <a:buChar char="-"/>
            </a:pPr>
            <a:r>
              <a:rPr lang="ru-RU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воспитывать </a:t>
            </a:r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у детей  принятие правил и норм безопасного поведения для приобретения социального опыта</a:t>
            </a:r>
            <a:r>
              <a:rPr lang="ru-RU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marL="370332" indent="-342900">
              <a:buFontTx/>
              <a:buChar char="-"/>
            </a:pPr>
            <a:endParaRPr lang="ru-RU" sz="2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370332" indent="-342900">
              <a:buFontTx/>
              <a:buChar char="-"/>
            </a:pPr>
            <a:r>
              <a:rPr lang="ru-RU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систематизировать  </a:t>
            </a:r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методы  и приемы  для </a:t>
            </a:r>
            <a:r>
              <a:rPr lang="ru-RU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формирования  </a:t>
            </a:r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основ безопасности жизнедеятельности  дошкольников через познавательную деятельность</a:t>
            </a:r>
            <a:r>
              <a:rPr lang="ru-RU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marL="370332" indent="-342900">
              <a:buFontTx/>
              <a:buChar char="-"/>
            </a:pPr>
            <a:endParaRPr lang="ru-RU" sz="2400" dirty="0">
              <a:solidFill>
                <a:srgbClr val="FFC000"/>
              </a:solidFill>
            </a:endParaRPr>
          </a:p>
          <a:p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097822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836854"/>
          </a:xfrm>
        </p:spPr>
        <p:txBody>
          <a:bodyPr>
            <a:normAutofit fontScale="90000"/>
          </a:bodyPr>
          <a:lstStyle/>
          <a:p>
            <a:pPr algn="ctr"/>
            <a:r>
              <a:rPr lang="ru-RU" i="1" dirty="0" smtClean="0"/>
              <a:t>Познавательная деятельность</a:t>
            </a:r>
            <a:endParaRPr lang="ru-RU" i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32560" y="1700808"/>
            <a:ext cx="7406640" cy="4752528"/>
          </a:xfrm>
        </p:spPr>
        <p:txBody>
          <a:bodyPr>
            <a:normAutofit/>
          </a:bodyPr>
          <a:lstStyle/>
          <a:p>
            <a:r>
              <a:rPr lang="ru-RU" sz="2800" dirty="0"/>
              <a:t>Под </a:t>
            </a:r>
            <a:r>
              <a:rPr lang="ru-RU" sz="2800" b="1" dirty="0">
                <a:solidFill>
                  <a:srgbClr val="C00000"/>
                </a:solidFill>
              </a:rPr>
              <a:t>«Познавательной деятельностью» </a:t>
            </a:r>
            <a:r>
              <a:rPr lang="ru-RU" sz="2800" dirty="0"/>
              <a:t>мы понимаем активную деятельность  по приобретению и использованию знаний. Она характеризуется познавательной активностью ребенка, его активной преобразующей позицией как субъекта этой деятельности.</a:t>
            </a:r>
          </a:p>
        </p:txBody>
      </p:sp>
    </p:spTree>
    <p:extLst>
      <p:ext uri="{BB962C8B-B14F-4D97-AF65-F5344CB8AC3E}">
        <p14:creationId xmlns:p14="http://schemas.microsoft.com/office/powerpoint/2010/main" val="124363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205463"/>
            <a:ext cx="3960440" cy="4968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205463"/>
            <a:ext cx="4067944" cy="4968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423095" y="620688"/>
            <a:ext cx="41732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solidFill>
                  <a:srgbClr val="FF0000"/>
                </a:solidFill>
              </a:rPr>
              <a:t>Уголок безопасности</a:t>
            </a:r>
          </a:p>
        </p:txBody>
      </p:sp>
    </p:spTree>
    <p:extLst>
      <p:ext uri="{BB962C8B-B14F-4D97-AF65-F5344CB8AC3E}">
        <p14:creationId xmlns:p14="http://schemas.microsoft.com/office/powerpoint/2010/main" val="1070472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9" y="548680"/>
            <a:ext cx="4248472" cy="5688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548680"/>
            <a:ext cx="4176464" cy="5688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55478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634082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                               ПДД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15617" y="1447800"/>
            <a:ext cx="7920879" cy="522156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7" y="1484785"/>
            <a:ext cx="4464496" cy="345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636912"/>
            <a:ext cx="4032448" cy="4032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6059010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762</TotalTime>
  <Words>173</Words>
  <Application>Microsoft Office PowerPoint</Application>
  <PresentationFormat>Экран (4:3)</PresentationFormat>
  <Paragraphs>40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Солнцестояние</vt:lpstr>
      <vt:lpstr>МДОАУ ДЕТСКИЙ САД №98 г. Орска</vt:lpstr>
      <vt:lpstr>   </vt:lpstr>
      <vt:lpstr>Презентация PowerPoint</vt:lpstr>
      <vt:lpstr>Цель:</vt:lpstr>
      <vt:lpstr>Задачи:</vt:lpstr>
      <vt:lpstr>Познавательная деятельность</vt:lpstr>
      <vt:lpstr>Презентация PowerPoint</vt:lpstr>
      <vt:lpstr>Презентация PowerPoint</vt:lpstr>
      <vt:lpstr>                               ПДД</vt:lpstr>
      <vt:lpstr> «Безопасность дома и на улице»</vt:lpstr>
      <vt:lpstr> Дидактическая игра</vt:lpstr>
      <vt:lpstr>Презентация PowerPoint</vt:lpstr>
      <vt:lpstr>Презентация PowerPoint</vt:lpstr>
      <vt:lpstr> « Азбука дорожного движения »</vt:lpstr>
      <vt:lpstr>Презентация PowerPoint</vt:lpstr>
      <vt:lpstr>Настольно-печатные игры</vt:lpstr>
      <vt:lpstr>Презентация PowerPoint</vt:lpstr>
      <vt:lpstr>Дорожная азбука</vt:lpstr>
      <vt:lpstr>Сюжетно—ролевая игра</vt:lpstr>
      <vt:lpstr>Презентация PowerPoint</vt:lpstr>
      <vt:lpstr>Спасибо за внимание!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МДОАУ ДЕТСКИЙ САД №98</dc:title>
  <dc:creator>Детсад-98</dc:creator>
  <cp:lastModifiedBy>Детсад-98</cp:lastModifiedBy>
  <cp:revision>54</cp:revision>
  <dcterms:modified xsi:type="dcterms:W3CDTF">2021-03-15T04:56:35Z</dcterms:modified>
</cp:coreProperties>
</file>